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71" r:id="rId4"/>
  </p:sldMasterIdLst>
  <p:notesMasterIdLst>
    <p:notesMasterId r:id="rId30"/>
  </p:notesMasterIdLst>
  <p:sldIdLst>
    <p:sldId id="256" r:id="rId5"/>
    <p:sldId id="257" r:id="rId6"/>
    <p:sldId id="258" r:id="rId7"/>
    <p:sldId id="261" r:id="rId8"/>
    <p:sldId id="277" r:id="rId9"/>
    <p:sldId id="275" r:id="rId10"/>
    <p:sldId id="276" r:id="rId11"/>
    <p:sldId id="264" r:id="rId12"/>
    <p:sldId id="262" r:id="rId13"/>
    <p:sldId id="265" r:id="rId14"/>
    <p:sldId id="286" r:id="rId15"/>
    <p:sldId id="266" r:id="rId16"/>
    <p:sldId id="267" r:id="rId17"/>
    <p:sldId id="268" r:id="rId18"/>
    <p:sldId id="269" r:id="rId19"/>
    <p:sldId id="270" r:id="rId20"/>
    <p:sldId id="271" r:id="rId21"/>
    <p:sldId id="272" r:id="rId22"/>
    <p:sldId id="287" r:id="rId23"/>
    <p:sldId id="273" r:id="rId24"/>
    <p:sldId id="274" r:id="rId25"/>
    <p:sldId id="281" r:id="rId26"/>
    <p:sldId id="283" r:id="rId27"/>
    <p:sldId id="284" r:id="rId28"/>
    <p:sldId id="28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63A537"/>
    <a:srgbClr val="00FF00"/>
    <a:srgbClr val="FFFFFF"/>
    <a:srgbClr val="FF00FF"/>
    <a:srgbClr val="0BFBF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3774F7-9A80-4B73-906E-98535C18AF96}" v="1" dt="2024-01-08T18:35:43.7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92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ffany Thisse" userId="b5cd7c1f-7350-47c7-ac7b-518be641f5d9" providerId="ADAL" clId="{A23774F7-9A80-4B73-906E-98535C18AF96}"/>
    <pc:docChg chg="undo custSel addSld delSld modSld">
      <pc:chgData name="Tiffany Thisse" userId="b5cd7c1f-7350-47c7-ac7b-518be641f5d9" providerId="ADAL" clId="{A23774F7-9A80-4B73-906E-98535C18AF96}" dt="2024-01-09T19:33:07.837" v="2148" actId="20577"/>
      <pc:docMkLst>
        <pc:docMk/>
      </pc:docMkLst>
      <pc:sldChg chg="addSp delSp modSp mod setBg modClrScheme chgLayout">
        <pc:chgData name="Tiffany Thisse" userId="b5cd7c1f-7350-47c7-ac7b-518be641f5d9" providerId="ADAL" clId="{A23774F7-9A80-4B73-906E-98535C18AF96}" dt="2024-01-09T16:44:43.451" v="2064"/>
        <pc:sldMkLst>
          <pc:docMk/>
          <pc:sldMk cId="2251895075" sldId="256"/>
        </pc:sldMkLst>
        <pc:spChg chg="add del mod">
          <ac:chgData name="Tiffany Thisse" userId="b5cd7c1f-7350-47c7-ac7b-518be641f5d9" providerId="ADAL" clId="{A23774F7-9A80-4B73-906E-98535C18AF96}" dt="2024-01-09T16:44:26.512" v="2061" actId="478"/>
          <ac:spMkLst>
            <pc:docMk/>
            <pc:sldMk cId="2251895075" sldId="256"/>
            <ac:spMk id="2" creationId="{E722CC55-5075-4B72-8542-16FD26386E97}"/>
          </ac:spMkLst>
        </pc:spChg>
        <pc:spChg chg="add del mod">
          <ac:chgData name="Tiffany Thisse" userId="b5cd7c1f-7350-47c7-ac7b-518be641f5d9" providerId="ADAL" clId="{A23774F7-9A80-4B73-906E-98535C18AF96}" dt="2024-01-09T16:44:25.335" v="2060" actId="478"/>
          <ac:spMkLst>
            <pc:docMk/>
            <pc:sldMk cId="2251895075" sldId="256"/>
            <ac:spMk id="3" creationId="{1F4CBB3B-F903-49D1-8658-560BB26FD7DB}"/>
          </ac:spMkLst>
        </pc:spChg>
        <pc:spChg chg="add del mod">
          <ac:chgData name="Tiffany Thisse" userId="b5cd7c1f-7350-47c7-ac7b-518be641f5d9" providerId="ADAL" clId="{A23774F7-9A80-4B73-906E-98535C18AF96}" dt="2024-01-09T16:44:26.512" v="2061" actId="478"/>
          <ac:spMkLst>
            <pc:docMk/>
            <pc:sldMk cId="2251895075" sldId="256"/>
            <ac:spMk id="5" creationId="{28E5E693-D07A-70DC-AB14-C04B2CD99670}"/>
          </ac:spMkLst>
        </pc:spChg>
        <pc:spChg chg="add del mod">
          <ac:chgData name="Tiffany Thisse" userId="b5cd7c1f-7350-47c7-ac7b-518be641f5d9" providerId="ADAL" clId="{A23774F7-9A80-4B73-906E-98535C18AF96}" dt="2024-01-09T16:44:25.335" v="2060" actId="478"/>
          <ac:spMkLst>
            <pc:docMk/>
            <pc:sldMk cId="2251895075" sldId="256"/>
            <ac:spMk id="7" creationId="{A858441C-96AD-AE27-16FA-ADA7BFF97457}"/>
          </ac:spMkLst>
        </pc:spChg>
      </pc:sldChg>
      <pc:sldChg chg="modSp mod">
        <pc:chgData name="Tiffany Thisse" userId="b5cd7c1f-7350-47c7-ac7b-518be641f5d9" providerId="ADAL" clId="{A23774F7-9A80-4B73-906E-98535C18AF96}" dt="2024-01-09T16:46:20.779" v="2068" actId="20577"/>
        <pc:sldMkLst>
          <pc:docMk/>
          <pc:sldMk cId="862340054" sldId="257"/>
        </pc:sldMkLst>
        <pc:spChg chg="mod">
          <ac:chgData name="Tiffany Thisse" userId="b5cd7c1f-7350-47c7-ac7b-518be641f5d9" providerId="ADAL" clId="{A23774F7-9A80-4B73-906E-98535C18AF96}" dt="2024-01-08T18:03:14.266" v="35" actId="20577"/>
          <ac:spMkLst>
            <pc:docMk/>
            <pc:sldMk cId="862340054" sldId="257"/>
            <ac:spMk id="2" creationId="{71EE94D1-7960-4B29-ABA1-1026767C0077}"/>
          </ac:spMkLst>
        </pc:spChg>
        <pc:spChg chg="mod">
          <ac:chgData name="Tiffany Thisse" userId="b5cd7c1f-7350-47c7-ac7b-518be641f5d9" providerId="ADAL" clId="{A23774F7-9A80-4B73-906E-98535C18AF96}" dt="2024-01-08T20:31:10.008" v="1539" actId="313"/>
          <ac:spMkLst>
            <pc:docMk/>
            <pc:sldMk cId="862340054" sldId="257"/>
            <ac:spMk id="8" creationId="{C8A17B6A-2DAD-4BFE-95FF-646CBFB04DA4}"/>
          </ac:spMkLst>
        </pc:spChg>
        <pc:spChg chg="mod">
          <ac:chgData name="Tiffany Thisse" userId="b5cd7c1f-7350-47c7-ac7b-518be641f5d9" providerId="ADAL" clId="{A23774F7-9A80-4B73-906E-98535C18AF96}" dt="2024-01-09T16:44:24.712" v="2059"/>
          <ac:spMkLst>
            <pc:docMk/>
            <pc:sldMk cId="862340054" sldId="257"/>
            <ac:spMk id="10" creationId="{9A7A8DB4-507F-48C4-85FD-5622161DFA57}"/>
          </ac:spMkLst>
        </pc:spChg>
        <pc:spChg chg="mod">
          <ac:chgData name="Tiffany Thisse" userId="b5cd7c1f-7350-47c7-ac7b-518be641f5d9" providerId="ADAL" clId="{A23774F7-9A80-4B73-906E-98535C18AF96}" dt="2024-01-09T16:44:24.712" v="2059"/>
          <ac:spMkLst>
            <pc:docMk/>
            <pc:sldMk cId="862340054" sldId="257"/>
            <ac:spMk id="11" creationId="{1C0E83D4-A6E0-42E5-BCB9-116918FD131A}"/>
          </ac:spMkLst>
        </pc:spChg>
        <pc:spChg chg="mod">
          <ac:chgData name="Tiffany Thisse" userId="b5cd7c1f-7350-47c7-ac7b-518be641f5d9" providerId="ADAL" clId="{A23774F7-9A80-4B73-906E-98535C18AF96}" dt="2024-01-09T16:46:20.779" v="2068" actId="20577"/>
          <ac:spMkLst>
            <pc:docMk/>
            <pc:sldMk cId="862340054" sldId="257"/>
            <ac:spMk id="12" creationId="{B05CE786-88BA-4A7B-8ADC-ABB1767B2088}"/>
          </ac:spMkLst>
        </pc:spChg>
      </pc:sldChg>
      <pc:sldChg chg="modSp mod">
        <pc:chgData name="Tiffany Thisse" userId="b5cd7c1f-7350-47c7-ac7b-518be641f5d9" providerId="ADAL" clId="{A23774F7-9A80-4B73-906E-98535C18AF96}" dt="2024-01-09T16:44:24.712" v="2059"/>
        <pc:sldMkLst>
          <pc:docMk/>
          <pc:sldMk cId="3501916985" sldId="258"/>
        </pc:sldMkLst>
        <pc:spChg chg="mod">
          <ac:chgData name="Tiffany Thisse" userId="b5cd7c1f-7350-47c7-ac7b-518be641f5d9" providerId="ADAL" clId="{A23774F7-9A80-4B73-906E-98535C18AF96}" dt="2024-01-08T18:10:18.871" v="98"/>
          <ac:spMkLst>
            <pc:docMk/>
            <pc:sldMk cId="3501916985" sldId="258"/>
            <ac:spMk id="2" creationId="{71EE94D1-7960-4B29-ABA1-1026767C0077}"/>
          </ac:spMkLst>
        </pc:spChg>
        <pc:spChg chg="mod">
          <ac:chgData name="Tiffany Thisse" userId="b5cd7c1f-7350-47c7-ac7b-518be641f5d9" providerId="ADAL" clId="{A23774F7-9A80-4B73-906E-98535C18AF96}" dt="2024-01-08T18:58:59.543" v="1454" actId="11"/>
          <ac:spMkLst>
            <pc:docMk/>
            <pc:sldMk cId="3501916985" sldId="258"/>
            <ac:spMk id="8" creationId="{C8A17B6A-2DAD-4BFE-95FF-646CBFB04DA4}"/>
          </ac:spMkLst>
        </pc:spChg>
        <pc:spChg chg="mod">
          <ac:chgData name="Tiffany Thisse" userId="b5cd7c1f-7350-47c7-ac7b-518be641f5d9" providerId="ADAL" clId="{A23774F7-9A80-4B73-906E-98535C18AF96}" dt="2024-01-09T16:44:24.712" v="2059"/>
          <ac:spMkLst>
            <pc:docMk/>
            <pc:sldMk cId="3501916985" sldId="258"/>
            <ac:spMk id="10" creationId="{9A7A8DB4-507F-48C4-85FD-5622161DFA57}"/>
          </ac:spMkLst>
        </pc:spChg>
        <pc:spChg chg="mod">
          <ac:chgData name="Tiffany Thisse" userId="b5cd7c1f-7350-47c7-ac7b-518be641f5d9" providerId="ADAL" clId="{A23774F7-9A80-4B73-906E-98535C18AF96}" dt="2024-01-09T16:44:24.712" v="2059"/>
          <ac:spMkLst>
            <pc:docMk/>
            <pc:sldMk cId="3501916985" sldId="258"/>
            <ac:spMk id="11" creationId="{1C0E83D4-A6E0-42E5-BCB9-116918FD131A}"/>
          </ac:spMkLst>
        </pc:spChg>
        <pc:spChg chg="mod">
          <ac:chgData name="Tiffany Thisse" userId="b5cd7c1f-7350-47c7-ac7b-518be641f5d9" providerId="ADAL" clId="{A23774F7-9A80-4B73-906E-98535C18AF96}" dt="2024-01-08T18:59:14.568" v="1455" actId="11"/>
          <ac:spMkLst>
            <pc:docMk/>
            <pc:sldMk cId="3501916985" sldId="258"/>
            <ac:spMk id="12" creationId="{B05CE786-88BA-4A7B-8ADC-ABB1767B2088}"/>
          </ac:spMkLst>
        </pc:spChg>
      </pc:sldChg>
      <pc:sldChg chg="modSp del mod">
        <pc:chgData name="Tiffany Thisse" userId="b5cd7c1f-7350-47c7-ac7b-518be641f5d9" providerId="ADAL" clId="{A23774F7-9A80-4B73-906E-98535C18AF96}" dt="2024-01-08T18:20:33.178" v="408" actId="2696"/>
        <pc:sldMkLst>
          <pc:docMk/>
          <pc:sldMk cId="2586422349" sldId="259"/>
        </pc:sldMkLst>
        <pc:spChg chg="mod">
          <ac:chgData name="Tiffany Thisse" userId="b5cd7c1f-7350-47c7-ac7b-518be641f5d9" providerId="ADAL" clId="{A23774F7-9A80-4B73-906E-98535C18AF96}" dt="2024-01-08T18:14:38.917" v="181" actId="21"/>
          <ac:spMkLst>
            <pc:docMk/>
            <pc:sldMk cId="2586422349" sldId="259"/>
            <ac:spMk id="12" creationId="{B05CE786-88BA-4A7B-8ADC-ABB1767B2088}"/>
          </ac:spMkLst>
        </pc:spChg>
      </pc:sldChg>
      <pc:sldChg chg="modSp del mod">
        <pc:chgData name="Tiffany Thisse" userId="b5cd7c1f-7350-47c7-ac7b-518be641f5d9" providerId="ADAL" clId="{A23774F7-9A80-4B73-906E-98535C18AF96}" dt="2024-01-08T18:21:04.677" v="411" actId="2696"/>
        <pc:sldMkLst>
          <pc:docMk/>
          <pc:sldMk cId="4173958502" sldId="260"/>
        </pc:sldMkLst>
        <pc:spChg chg="mod">
          <ac:chgData name="Tiffany Thisse" userId="b5cd7c1f-7350-47c7-ac7b-518be641f5d9" providerId="ADAL" clId="{A23774F7-9A80-4B73-906E-98535C18AF96}" dt="2024-01-08T18:20:45.582" v="409" actId="21"/>
          <ac:spMkLst>
            <pc:docMk/>
            <pc:sldMk cId="4173958502" sldId="260"/>
            <ac:spMk id="12" creationId="{B05CE786-88BA-4A7B-8ADC-ABB1767B2088}"/>
          </ac:spMkLst>
        </pc:spChg>
      </pc:sldChg>
      <pc:sldChg chg="modSp mod">
        <pc:chgData name="Tiffany Thisse" userId="b5cd7c1f-7350-47c7-ac7b-518be641f5d9" providerId="ADAL" clId="{A23774F7-9A80-4B73-906E-98535C18AF96}" dt="2024-01-09T19:32:48.142" v="2146" actId="20577"/>
        <pc:sldMkLst>
          <pc:docMk/>
          <pc:sldMk cId="2365340044" sldId="261"/>
        </pc:sldMkLst>
        <pc:spChg chg="mod">
          <ac:chgData name="Tiffany Thisse" userId="b5cd7c1f-7350-47c7-ac7b-518be641f5d9" providerId="ADAL" clId="{A23774F7-9A80-4B73-906E-98535C18AF96}" dt="2024-01-08T18:22:12.289" v="417"/>
          <ac:spMkLst>
            <pc:docMk/>
            <pc:sldMk cId="2365340044" sldId="261"/>
            <ac:spMk id="8" creationId="{C8A17B6A-2DAD-4BFE-95FF-646CBFB04DA4}"/>
          </ac:spMkLst>
        </pc:spChg>
        <pc:spChg chg="mod">
          <ac:chgData name="Tiffany Thisse" userId="b5cd7c1f-7350-47c7-ac7b-518be641f5d9" providerId="ADAL" clId="{A23774F7-9A80-4B73-906E-98535C18AF96}" dt="2024-01-09T16:44:24.712" v="2059"/>
          <ac:spMkLst>
            <pc:docMk/>
            <pc:sldMk cId="2365340044" sldId="261"/>
            <ac:spMk id="10" creationId="{9A7A8DB4-507F-48C4-85FD-5622161DFA57}"/>
          </ac:spMkLst>
        </pc:spChg>
        <pc:spChg chg="mod">
          <ac:chgData name="Tiffany Thisse" userId="b5cd7c1f-7350-47c7-ac7b-518be641f5d9" providerId="ADAL" clId="{A23774F7-9A80-4B73-906E-98535C18AF96}" dt="2024-01-09T16:44:24.712" v="2059"/>
          <ac:spMkLst>
            <pc:docMk/>
            <pc:sldMk cId="2365340044" sldId="261"/>
            <ac:spMk id="11" creationId="{1C0E83D4-A6E0-42E5-BCB9-116918FD131A}"/>
          </ac:spMkLst>
        </pc:spChg>
        <pc:spChg chg="mod">
          <ac:chgData name="Tiffany Thisse" userId="b5cd7c1f-7350-47c7-ac7b-518be641f5d9" providerId="ADAL" clId="{A23774F7-9A80-4B73-906E-98535C18AF96}" dt="2024-01-09T19:32:48.142" v="2146" actId="20577"/>
          <ac:spMkLst>
            <pc:docMk/>
            <pc:sldMk cId="2365340044" sldId="261"/>
            <ac:spMk id="12" creationId="{B05CE786-88BA-4A7B-8ADC-ABB1767B2088}"/>
          </ac:spMkLst>
        </pc:spChg>
      </pc:sldChg>
      <pc:sldChg chg="modSp mod">
        <pc:chgData name="Tiffany Thisse" userId="b5cd7c1f-7350-47c7-ac7b-518be641f5d9" providerId="ADAL" clId="{A23774F7-9A80-4B73-906E-98535C18AF96}" dt="2024-01-09T16:44:24.712" v="2059"/>
        <pc:sldMkLst>
          <pc:docMk/>
          <pc:sldMk cId="915110009" sldId="262"/>
        </pc:sldMkLst>
        <pc:spChg chg="mod">
          <ac:chgData name="Tiffany Thisse" userId="b5cd7c1f-7350-47c7-ac7b-518be641f5d9" providerId="ADAL" clId="{A23774F7-9A80-4B73-906E-98535C18AF96}" dt="2024-01-09T16:44:24.712" v="2059"/>
          <ac:spMkLst>
            <pc:docMk/>
            <pc:sldMk cId="915110009" sldId="262"/>
            <ac:spMk id="8" creationId="{C8A17B6A-2DAD-4BFE-95FF-646CBFB04DA4}"/>
          </ac:spMkLst>
        </pc:spChg>
        <pc:spChg chg="mod">
          <ac:chgData name="Tiffany Thisse" userId="b5cd7c1f-7350-47c7-ac7b-518be641f5d9" providerId="ADAL" clId="{A23774F7-9A80-4B73-906E-98535C18AF96}" dt="2024-01-09T16:44:24.712" v="2059"/>
          <ac:spMkLst>
            <pc:docMk/>
            <pc:sldMk cId="915110009" sldId="262"/>
            <ac:spMk id="10" creationId="{9A7A8DB4-507F-48C4-85FD-5622161DFA57}"/>
          </ac:spMkLst>
        </pc:spChg>
        <pc:spChg chg="mod">
          <ac:chgData name="Tiffany Thisse" userId="b5cd7c1f-7350-47c7-ac7b-518be641f5d9" providerId="ADAL" clId="{A23774F7-9A80-4B73-906E-98535C18AF96}" dt="2024-01-09T16:44:24.712" v="2059"/>
          <ac:spMkLst>
            <pc:docMk/>
            <pc:sldMk cId="915110009" sldId="262"/>
            <ac:spMk id="11" creationId="{1C0E83D4-A6E0-42E5-BCB9-116918FD131A}"/>
          </ac:spMkLst>
        </pc:spChg>
        <pc:spChg chg="mod">
          <ac:chgData name="Tiffany Thisse" userId="b5cd7c1f-7350-47c7-ac7b-518be641f5d9" providerId="ADAL" clId="{A23774F7-9A80-4B73-906E-98535C18AF96}" dt="2024-01-09T16:44:24.712" v="2059"/>
          <ac:spMkLst>
            <pc:docMk/>
            <pc:sldMk cId="915110009" sldId="262"/>
            <ac:spMk id="12" creationId="{B05CE786-88BA-4A7B-8ADC-ABB1767B2088}"/>
          </ac:spMkLst>
        </pc:spChg>
      </pc:sldChg>
      <pc:sldChg chg="modSp mod">
        <pc:chgData name="Tiffany Thisse" userId="b5cd7c1f-7350-47c7-ac7b-518be641f5d9" providerId="ADAL" clId="{A23774F7-9A80-4B73-906E-98535C18AF96}" dt="2024-01-09T19:32:54.076" v="2147" actId="20577"/>
        <pc:sldMkLst>
          <pc:docMk/>
          <pc:sldMk cId="2443557270" sldId="264"/>
        </pc:sldMkLst>
        <pc:spChg chg="mod">
          <ac:chgData name="Tiffany Thisse" userId="b5cd7c1f-7350-47c7-ac7b-518be641f5d9" providerId="ADAL" clId="{A23774F7-9A80-4B73-906E-98535C18AF96}" dt="2024-01-09T16:44:24.712" v="2059"/>
          <ac:spMkLst>
            <pc:docMk/>
            <pc:sldMk cId="2443557270" sldId="264"/>
            <ac:spMk id="8" creationId="{C8A17B6A-2DAD-4BFE-95FF-646CBFB04DA4}"/>
          </ac:spMkLst>
        </pc:spChg>
        <pc:spChg chg="mod">
          <ac:chgData name="Tiffany Thisse" userId="b5cd7c1f-7350-47c7-ac7b-518be641f5d9" providerId="ADAL" clId="{A23774F7-9A80-4B73-906E-98535C18AF96}" dt="2024-01-09T16:44:24.712" v="2059"/>
          <ac:spMkLst>
            <pc:docMk/>
            <pc:sldMk cId="2443557270" sldId="264"/>
            <ac:spMk id="10" creationId="{9A7A8DB4-507F-48C4-85FD-5622161DFA57}"/>
          </ac:spMkLst>
        </pc:spChg>
        <pc:spChg chg="mod">
          <ac:chgData name="Tiffany Thisse" userId="b5cd7c1f-7350-47c7-ac7b-518be641f5d9" providerId="ADAL" clId="{A23774F7-9A80-4B73-906E-98535C18AF96}" dt="2024-01-09T16:44:24.712" v="2059"/>
          <ac:spMkLst>
            <pc:docMk/>
            <pc:sldMk cId="2443557270" sldId="264"/>
            <ac:spMk id="11" creationId="{1C0E83D4-A6E0-42E5-BCB9-116918FD131A}"/>
          </ac:spMkLst>
        </pc:spChg>
        <pc:spChg chg="mod">
          <ac:chgData name="Tiffany Thisse" userId="b5cd7c1f-7350-47c7-ac7b-518be641f5d9" providerId="ADAL" clId="{A23774F7-9A80-4B73-906E-98535C18AF96}" dt="2024-01-09T19:32:54.076" v="2147" actId="20577"/>
          <ac:spMkLst>
            <pc:docMk/>
            <pc:sldMk cId="2443557270" sldId="264"/>
            <ac:spMk id="12" creationId="{B05CE786-88BA-4A7B-8ADC-ABB1767B2088}"/>
          </ac:spMkLst>
        </pc:spChg>
      </pc:sldChg>
      <pc:sldChg chg="modSp mod">
        <pc:chgData name="Tiffany Thisse" userId="b5cd7c1f-7350-47c7-ac7b-518be641f5d9" providerId="ADAL" clId="{A23774F7-9A80-4B73-906E-98535C18AF96}" dt="2024-01-09T19:32:01.860" v="2132" actId="20577"/>
        <pc:sldMkLst>
          <pc:docMk/>
          <pc:sldMk cId="1862980185" sldId="265"/>
        </pc:sldMkLst>
        <pc:spChg chg="mod">
          <ac:chgData name="Tiffany Thisse" userId="b5cd7c1f-7350-47c7-ac7b-518be641f5d9" providerId="ADAL" clId="{A23774F7-9A80-4B73-906E-98535C18AF96}" dt="2024-01-08T20:34:57.816" v="1558" actId="20577"/>
          <ac:spMkLst>
            <pc:docMk/>
            <pc:sldMk cId="1862980185" sldId="265"/>
            <ac:spMk id="8" creationId="{C8A17B6A-2DAD-4BFE-95FF-646CBFB04DA4}"/>
          </ac:spMkLst>
        </pc:spChg>
        <pc:spChg chg="mod">
          <ac:chgData name="Tiffany Thisse" userId="b5cd7c1f-7350-47c7-ac7b-518be641f5d9" providerId="ADAL" clId="{A23774F7-9A80-4B73-906E-98535C18AF96}" dt="2024-01-09T16:44:24.712" v="2059"/>
          <ac:spMkLst>
            <pc:docMk/>
            <pc:sldMk cId="1862980185" sldId="265"/>
            <ac:spMk id="10" creationId="{9A7A8DB4-507F-48C4-85FD-5622161DFA57}"/>
          </ac:spMkLst>
        </pc:spChg>
        <pc:spChg chg="mod">
          <ac:chgData name="Tiffany Thisse" userId="b5cd7c1f-7350-47c7-ac7b-518be641f5d9" providerId="ADAL" clId="{A23774F7-9A80-4B73-906E-98535C18AF96}" dt="2024-01-09T16:44:24.712" v="2059"/>
          <ac:spMkLst>
            <pc:docMk/>
            <pc:sldMk cId="1862980185" sldId="265"/>
            <ac:spMk id="11" creationId="{1C0E83D4-A6E0-42E5-BCB9-116918FD131A}"/>
          </ac:spMkLst>
        </pc:spChg>
        <pc:spChg chg="mod">
          <ac:chgData name="Tiffany Thisse" userId="b5cd7c1f-7350-47c7-ac7b-518be641f5d9" providerId="ADAL" clId="{A23774F7-9A80-4B73-906E-98535C18AF96}" dt="2024-01-09T19:32:01.860" v="2132" actId="20577"/>
          <ac:spMkLst>
            <pc:docMk/>
            <pc:sldMk cId="1862980185" sldId="265"/>
            <ac:spMk id="12" creationId="{B05CE786-88BA-4A7B-8ADC-ABB1767B2088}"/>
          </ac:spMkLst>
        </pc:spChg>
      </pc:sldChg>
      <pc:sldChg chg="modSp mod">
        <pc:chgData name="Tiffany Thisse" userId="b5cd7c1f-7350-47c7-ac7b-518be641f5d9" providerId="ADAL" clId="{A23774F7-9A80-4B73-906E-98535C18AF96}" dt="2024-01-09T16:44:24.712" v="2059"/>
        <pc:sldMkLst>
          <pc:docMk/>
          <pc:sldMk cId="4244914031" sldId="266"/>
        </pc:sldMkLst>
        <pc:spChg chg="mod">
          <ac:chgData name="Tiffany Thisse" userId="b5cd7c1f-7350-47c7-ac7b-518be641f5d9" providerId="ADAL" clId="{A23774F7-9A80-4B73-906E-98535C18AF96}" dt="2024-01-09T16:44:24.712" v="2059"/>
          <ac:spMkLst>
            <pc:docMk/>
            <pc:sldMk cId="4244914031" sldId="266"/>
            <ac:spMk id="10" creationId="{9A7A8DB4-507F-48C4-85FD-5622161DFA57}"/>
          </ac:spMkLst>
        </pc:spChg>
        <pc:spChg chg="mod">
          <ac:chgData name="Tiffany Thisse" userId="b5cd7c1f-7350-47c7-ac7b-518be641f5d9" providerId="ADAL" clId="{A23774F7-9A80-4B73-906E-98535C18AF96}" dt="2024-01-09T16:44:24.712" v="2059"/>
          <ac:spMkLst>
            <pc:docMk/>
            <pc:sldMk cId="4244914031" sldId="266"/>
            <ac:spMk id="11" creationId="{1C0E83D4-A6E0-42E5-BCB9-116918FD131A}"/>
          </ac:spMkLst>
        </pc:spChg>
        <pc:spChg chg="mod">
          <ac:chgData name="Tiffany Thisse" userId="b5cd7c1f-7350-47c7-ac7b-518be641f5d9" providerId="ADAL" clId="{A23774F7-9A80-4B73-906E-98535C18AF96}" dt="2024-01-08T20:35:37.443" v="1571" actId="313"/>
          <ac:spMkLst>
            <pc:docMk/>
            <pc:sldMk cId="4244914031" sldId="266"/>
            <ac:spMk id="12" creationId="{B05CE786-88BA-4A7B-8ADC-ABB1767B2088}"/>
          </ac:spMkLst>
        </pc:spChg>
      </pc:sldChg>
      <pc:sldChg chg="modSp mod">
        <pc:chgData name="Tiffany Thisse" userId="b5cd7c1f-7350-47c7-ac7b-518be641f5d9" providerId="ADAL" clId="{A23774F7-9A80-4B73-906E-98535C18AF96}" dt="2024-01-09T16:44:24.712" v="2059"/>
        <pc:sldMkLst>
          <pc:docMk/>
          <pc:sldMk cId="1807176303" sldId="267"/>
        </pc:sldMkLst>
        <pc:spChg chg="mod">
          <ac:chgData name="Tiffany Thisse" userId="b5cd7c1f-7350-47c7-ac7b-518be641f5d9" providerId="ADAL" clId="{A23774F7-9A80-4B73-906E-98535C18AF96}" dt="2024-01-08T18:37:29.626" v="809" actId="27636"/>
          <ac:spMkLst>
            <pc:docMk/>
            <pc:sldMk cId="1807176303" sldId="267"/>
            <ac:spMk id="8" creationId="{C8A17B6A-2DAD-4BFE-95FF-646CBFB04DA4}"/>
          </ac:spMkLst>
        </pc:spChg>
        <pc:spChg chg="mod">
          <ac:chgData name="Tiffany Thisse" userId="b5cd7c1f-7350-47c7-ac7b-518be641f5d9" providerId="ADAL" clId="{A23774F7-9A80-4B73-906E-98535C18AF96}" dt="2024-01-09T16:44:24.712" v="2059"/>
          <ac:spMkLst>
            <pc:docMk/>
            <pc:sldMk cId="1807176303" sldId="267"/>
            <ac:spMk id="10" creationId="{9A7A8DB4-507F-48C4-85FD-5622161DFA57}"/>
          </ac:spMkLst>
        </pc:spChg>
        <pc:spChg chg="mod">
          <ac:chgData name="Tiffany Thisse" userId="b5cd7c1f-7350-47c7-ac7b-518be641f5d9" providerId="ADAL" clId="{A23774F7-9A80-4B73-906E-98535C18AF96}" dt="2024-01-09T16:44:24.712" v="2059"/>
          <ac:spMkLst>
            <pc:docMk/>
            <pc:sldMk cId="1807176303" sldId="267"/>
            <ac:spMk id="11" creationId="{1C0E83D4-A6E0-42E5-BCB9-116918FD131A}"/>
          </ac:spMkLst>
        </pc:spChg>
        <pc:spChg chg="mod">
          <ac:chgData name="Tiffany Thisse" userId="b5cd7c1f-7350-47c7-ac7b-518be641f5d9" providerId="ADAL" clId="{A23774F7-9A80-4B73-906E-98535C18AF96}" dt="2024-01-08T18:38:37.826" v="888" actId="20577"/>
          <ac:spMkLst>
            <pc:docMk/>
            <pc:sldMk cId="1807176303" sldId="267"/>
            <ac:spMk id="12" creationId="{B05CE786-88BA-4A7B-8ADC-ABB1767B2088}"/>
          </ac:spMkLst>
        </pc:spChg>
      </pc:sldChg>
      <pc:sldChg chg="modSp mod">
        <pc:chgData name="Tiffany Thisse" userId="b5cd7c1f-7350-47c7-ac7b-518be641f5d9" providerId="ADAL" clId="{A23774F7-9A80-4B73-906E-98535C18AF96}" dt="2024-01-09T16:48:21.372" v="2099" actId="207"/>
        <pc:sldMkLst>
          <pc:docMk/>
          <pc:sldMk cId="1543270262" sldId="268"/>
        </pc:sldMkLst>
        <pc:spChg chg="mod">
          <ac:chgData name="Tiffany Thisse" userId="b5cd7c1f-7350-47c7-ac7b-518be641f5d9" providerId="ADAL" clId="{A23774F7-9A80-4B73-906E-98535C18AF96}" dt="2024-01-09T16:47:16.425" v="2077" actId="20577"/>
          <ac:spMkLst>
            <pc:docMk/>
            <pc:sldMk cId="1543270262" sldId="268"/>
            <ac:spMk id="8" creationId="{C8A17B6A-2DAD-4BFE-95FF-646CBFB04DA4}"/>
          </ac:spMkLst>
        </pc:spChg>
        <pc:spChg chg="mod">
          <ac:chgData name="Tiffany Thisse" userId="b5cd7c1f-7350-47c7-ac7b-518be641f5d9" providerId="ADAL" clId="{A23774F7-9A80-4B73-906E-98535C18AF96}" dt="2024-01-09T16:44:24.712" v="2059"/>
          <ac:spMkLst>
            <pc:docMk/>
            <pc:sldMk cId="1543270262" sldId="268"/>
            <ac:spMk id="10" creationId="{9A7A8DB4-507F-48C4-85FD-5622161DFA57}"/>
          </ac:spMkLst>
        </pc:spChg>
        <pc:spChg chg="mod">
          <ac:chgData name="Tiffany Thisse" userId="b5cd7c1f-7350-47c7-ac7b-518be641f5d9" providerId="ADAL" clId="{A23774F7-9A80-4B73-906E-98535C18AF96}" dt="2024-01-09T16:44:24.712" v="2059"/>
          <ac:spMkLst>
            <pc:docMk/>
            <pc:sldMk cId="1543270262" sldId="268"/>
            <ac:spMk id="11" creationId="{1C0E83D4-A6E0-42E5-BCB9-116918FD131A}"/>
          </ac:spMkLst>
        </pc:spChg>
        <pc:spChg chg="mod">
          <ac:chgData name="Tiffany Thisse" userId="b5cd7c1f-7350-47c7-ac7b-518be641f5d9" providerId="ADAL" clId="{A23774F7-9A80-4B73-906E-98535C18AF96}" dt="2024-01-09T16:48:21.372" v="2099" actId="207"/>
          <ac:spMkLst>
            <pc:docMk/>
            <pc:sldMk cId="1543270262" sldId="268"/>
            <ac:spMk id="12" creationId="{B05CE786-88BA-4A7B-8ADC-ABB1767B2088}"/>
          </ac:spMkLst>
        </pc:spChg>
      </pc:sldChg>
      <pc:sldChg chg="modSp mod">
        <pc:chgData name="Tiffany Thisse" userId="b5cd7c1f-7350-47c7-ac7b-518be641f5d9" providerId="ADAL" clId="{A23774F7-9A80-4B73-906E-98535C18AF96}" dt="2024-01-09T16:44:24.712" v="2059"/>
        <pc:sldMkLst>
          <pc:docMk/>
          <pc:sldMk cId="942225373" sldId="269"/>
        </pc:sldMkLst>
        <pc:spChg chg="mod">
          <ac:chgData name="Tiffany Thisse" userId="b5cd7c1f-7350-47c7-ac7b-518be641f5d9" providerId="ADAL" clId="{A23774F7-9A80-4B73-906E-98535C18AF96}" dt="2024-01-08T18:44:24.498" v="1038"/>
          <ac:spMkLst>
            <pc:docMk/>
            <pc:sldMk cId="942225373" sldId="269"/>
            <ac:spMk id="8" creationId="{C8A17B6A-2DAD-4BFE-95FF-646CBFB04DA4}"/>
          </ac:spMkLst>
        </pc:spChg>
        <pc:spChg chg="mod">
          <ac:chgData name="Tiffany Thisse" userId="b5cd7c1f-7350-47c7-ac7b-518be641f5d9" providerId="ADAL" clId="{A23774F7-9A80-4B73-906E-98535C18AF96}" dt="2024-01-09T16:44:24.712" v="2059"/>
          <ac:spMkLst>
            <pc:docMk/>
            <pc:sldMk cId="942225373" sldId="269"/>
            <ac:spMk id="10" creationId="{9A7A8DB4-507F-48C4-85FD-5622161DFA57}"/>
          </ac:spMkLst>
        </pc:spChg>
        <pc:spChg chg="mod">
          <ac:chgData name="Tiffany Thisse" userId="b5cd7c1f-7350-47c7-ac7b-518be641f5d9" providerId="ADAL" clId="{A23774F7-9A80-4B73-906E-98535C18AF96}" dt="2024-01-09T16:44:24.712" v="2059"/>
          <ac:spMkLst>
            <pc:docMk/>
            <pc:sldMk cId="942225373" sldId="269"/>
            <ac:spMk id="11" creationId="{1C0E83D4-A6E0-42E5-BCB9-116918FD131A}"/>
          </ac:spMkLst>
        </pc:spChg>
        <pc:spChg chg="mod">
          <ac:chgData name="Tiffany Thisse" userId="b5cd7c1f-7350-47c7-ac7b-518be641f5d9" providerId="ADAL" clId="{A23774F7-9A80-4B73-906E-98535C18AF96}" dt="2024-01-08T18:46:07.462" v="1075" actId="20577"/>
          <ac:spMkLst>
            <pc:docMk/>
            <pc:sldMk cId="942225373" sldId="269"/>
            <ac:spMk id="12" creationId="{B05CE786-88BA-4A7B-8ADC-ABB1767B2088}"/>
          </ac:spMkLst>
        </pc:spChg>
      </pc:sldChg>
      <pc:sldChg chg="modSp mod">
        <pc:chgData name="Tiffany Thisse" userId="b5cd7c1f-7350-47c7-ac7b-518be641f5d9" providerId="ADAL" clId="{A23774F7-9A80-4B73-906E-98535C18AF96}" dt="2024-01-09T16:44:24.712" v="2059"/>
        <pc:sldMkLst>
          <pc:docMk/>
          <pc:sldMk cId="461024108" sldId="270"/>
        </pc:sldMkLst>
        <pc:spChg chg="mod">
          <ac:chgData name="Tiffany Thisse" userId="b5cd7c1f-7350-47c7-ac7b-518be641f5d9" providerId="ADAL" clId="{A23774F7-9A80-4B73-906E-98535C18AF96}" dt="2024-01-08T18:46:26.241" v="1077" actId="20577"/>
          <ac:spMkLst>
            <pc:docMk/>
            <pc:sldMk cId="461024108" sldId="270"/>
            <ac:spMk id="8" creationId="{C8A17B6A-2DAD-4BFE-95FF-646CBFB04DA4}"/>
          </ac:spMkLst>
        </pc:spChg>
        <pc:spChg chg="mod">
          <ac:chgData name="Tiffany Thisse" userId="b5cd7c1f-7350-47c7-ac7b-518be641f5d9" providerId="ADAL" clId="{A23774F7-9A80-4B73-906E-98535C18AF96}" dt="2024-01-09T16:44:24.712" v="2059"/>
          <ac:spMkLst>
            <pc:docMk/>
            <pc:sldMk cId="461024108" sldId="270"/>
            <ac:spMk id="10" creationId="{9A7A8DB4-507F-48C4-85FD-5622161DFA57}"/>
          </ac:spMkLst>
        </pc:spChg>
        <pc:spChg chg="mod">
          <ac:chgData name="Tiffany Thisse" userId="b5cd7c1f-7350-47c7-ac7b-518be641f5d9" providerId="ADAL" clId="{A23774F7-9A80-4B73-906E-98535C18AF96}" dt="2024-01-09T16:44:24.712" v="2059"/>
          <ac:spMkLst>
            <pc:docMk/>
            <pc:sldMk cId="461024108" sldId="270"/>
            <ac:spMk id="11" creationId="{1C0E83D4-A6E0-42E5-BCB9-116918FD131A}"/>
          </ac:spMkLst>
        </pc:spChg>
        <pc:spChg chg="mod">
          <ac:chgData name="Tiffany Thisse" userId="b5cd7c1f-7350-47c7-ac7b-518be641f5d9" providerId="ADAL" clId="{A23774F7-9A80-4B73-906E-98535C18AF96}" dt="2024-01-08T18:46:38.514" v="1079" actId="20577"/>
          <ac:spMkLst>
            <pc:docMk/>
            <pc:sldMk cId="461024108" sldId="270"/>
            <ac:spMk id="12" creationId="{B05CE786-88BA-4A7B-8ADC-ABB1767B2088}"/>
          </ac:spMkLst>
        </pc:spChg>
      </pc:sldChg>
      <pc:sldChg chg="modSp mod">
        <pc:chgData name="Tiffany Thisse" userId="b5cd7c1f-7350-47c7-ac7b-518be641f5d9" providerId="ADAL" clId="{A23774F7-9A80-4B73-906E-98535C18AF96}" dt="2024-01-09T16:44:24.712" v="2059"/>
        <pc:sldMkLst>
          <pc:docMk/>
          <pc:sldMk cId="2749556359" sldId="271"/>
        </pc:sldMkLst>
        <pc:spChg chg="mod">
          <ac:chgData name="Tiffany Thisse" userId="b5cd7c1f-7350-47c7-ac7b-518be641f5d9" providerId="ADAL" clId="{A23774F7-9A80-4B73-906E-98535C18AF96}" dt="2024-01-08T20:59:23.828" v="1599" actId="207"/>
          <ac:spMkLst>
            <pc:docMk/>
            <pc:sldMk cId="2749556359" sldId="271"/>
            <ac:spMk id="8" creationId="{C8A17B6A-2DAD-4BFE-95FF-646CBFB04DA4}"/>
          </ac:spMkLst>
        </pc:spChg>
        <pc:spChg chg="mod">
          <ac:chgData name="Tiffany Thisse" userId="b5cd7c1f-7350-47c7-ac7b-518be641f5d9" providerId="ADAL" clId="{A23774F7-9A80-4B73-906E-98535C18AF96}" dt="2024-01-09T16:44:24.712" v="2059"/>
          <ac:spMkLst>
            <pc:docMk/>
            <pc:sldMk cId="2749556359" sldId="271"/>
            <ac:spMk id="10" creationId="{9A7A8DB4-507F-48C4-85FD-5622161DFA57}"/>
          </ac:spMkLst>
        </pc:spChg>
        <pc:spChg chg="mod">
          <ac:chgData name="Tiffany Thisse" userId="b5cd7c1f-7350-47c7-ac7b-518be641f5d9" providerId="ADAL" clId="{A23774F7-9A80-4B73-906E-98535C18AF96}" dt="2024-01-09T16:44:24.712" v="2059"/>
          <ac:spMkLst>
            <pc:docMk/>
            <pc:sldMk cId="2749556359" sldId="271"/>
            <ac:spMk id="11" creationId="{1C0E83D4-A6E0-42E5-BCB9-116918FD131A}"/>
          </ac:spMkLst>
        </pc:spChg>
        <pc:spChg chg="mod">
          <ac:chgData name="Tiffany Thisse" userId="b5cd7c1f-7350-47c7-ac7b-518be641f5d9" providerId="ADAL" clId="{A23774F7-9A80-4B73-906E-98535C18AF96}" dt="2024-01-08T20:59:26.959" v="1600" actId="207"/>
          <ac:spMkLst>
            <pc:docMk/>
            <pc:sldMk cId="2749556359" sldId="271"/>
            <ac:spMk id="12" creationId="{B05CE786-88BA-4A7B-8ADC-ABB1767B2088}"/>
          </ac:spMkLst>
        </pc:spChg>
      </pc:sldChg>
      <pc:sldChg chg="modSp mod">
        <pc:chgData name="Tiffany Thisse" userId="b5cd7c1f-7350-47c7-ac7b-518be641f5d9" providerId="ADAL" clId="{A23774F7-9A80-4B73-906E-98535C18AF96}" dt="2024-01-09T16:44:24.712" v="2059"/>
        <pc:sldMkLst>
          <pc:docMk/>
          <pc:sldMk cId="3970826034" sldId="272"/>
        </pc:sldMkLst>
        <pc:spChg chg="mod">
          <ac:chgData name="Tiffany Thisse" userId="b5cd7c1f-7350-47c7-ac7b-518be641f5d9" providerId="ADAL" clId="{A23774F7-9A80-4B73-906E-98535C18AF96}" dt="2024-01-09T16:44:24.712" v="2059"/>
          <ac:spMkLst>
            <pc:docMk/>
            <pc:sldMk cId="3970826034" sldId="272"/>
            <ac:spMk id="8" creationId="{C8A17B6A-2DAD-4BFE-95FF-646CBFB04DA4}"/>
          </ac:spMkLst>
        </pc:spChg>
        <pc:spChg chg="mod">
          <ac:chgData name="Tiffany Thisse" userId="b5cd7c1f-7350-47c7-ac7b-518be641f5d9" providerId="ADAL" clId="{A23774F7-9A80-4B73-906E-98535C18AF96}" dt="2024-01-09T16:44:24.712" v="2059"/>
          <ac:spMkLst>
            <pc:docMk/>
            <pc:sldMk cId="3970826034" sldId="272"/>
            <ac:spMk id="10" creationId="{9A7A8DB4-507F-48C4-85FD-5622161DFA57}"/>
          </ac:spMkLst>
        </pc:spChg>
        <pc:spChg chg="mod">
          <ac:chgData name="Tiffany Thisse" userId="b5cd7c1f-7350-47c7-ac7b-518be641f5d9" providerId="ADAL" clId="{A23774F7-9A80-4B73-906E-98535C18AF96}" dt="2024-01-09T16:44:24.712" v="2059"/>
          <ac:spMkLst>
            <pc:docMk/>
            <pc:sldMk cId="3970826034" sldId="272"/>
            <ac:spMk id="11" creationId="{1C0E83D4-A6E0-42E5-BCB9-116918FD131A}"/>
          </ac:spMkLst>
        </pc:spChg>
        <pc:spChg chg="mod">
          <ac:chgData name="Tiffany Thisse" userId="b5cd7c1f-7350-47c7-ac7b-518be641f5d9" providerId="ADAL" clId="{A23774F7-9A80-4B73-906E-98535C18AF96}" dt="2024-01-09T16:44:24.712" v="2059"/>
          <ac:spMkLst>
            <pc:docMk/>
            <pc:sldMk cId="3970826034" sldId="272"/>
            <ac:spMk id="12" creationId="{B05CE786-88BA-4A7B-8ADC-ABB1767B2088}"/>
          </ac:spMkLst>
        </pc:spChg>
      </pc:sldChg>
      <pc:sldChg chg="modSp mod">
        <pc:chgData name="Tiffany Thisse" userId="b5cd7c1f-7350-47c7-ac7b-518be641f5d9" providerId="ADAL" clId="{A23774F7-9A80-4B73-906E-98535C18AF96}" dt="2024-01-09T16:44:24.712" v="2059"/>
        <pc:sldMkLst>
          <pc:docMk/>
          <pc:sldMk cId="475459239" sldId="273"/>
        </pc:sldMkLst>
        <pc:spChg chg="mod">
          <ac:chgData name="Tiffany Thisse" userId="b5cd7c1f-7350-47c7-ac7b-518be641f5d9" providerId="ADAL" clId="{A23774F7-9A80-4B73-906E-98535C18AF96}" dt="2024-01-08T18:56:17.134" v="1357" actId="20577"/>
          <ac:spMkLst>
            <pc:docMk/>
            <pc:sldMk cId="475459239" sldId="273"/>
            <ac:spMk id="2" creationId="{71EE94D1-7960-4B29-ABA1-1026767C0077}"/>
          </ac:spMkLst>
        </pc:spChg>
        <pc:spChg chg="mod">
          <ac:chgData name="Tiffany Thisse" userId="b5cd7c1f-7350-47c7-ac7b-518be641f5d9" providerId="ADAL" clId="{A23774F7-9A80-4B73-906E-98535C18AF96}" dt="2024-01-08T21:00:20.622" v="1614" actId="207"/>
          <ac:spMkLst>
            <pc:docMk/>
            <pc:sldMk cId="475459239" sldId="273"/>
            <ac:spMk id="8" creationId="{C8A17B6A-2DAD-4BFE-95FF-646CBFB04DA4}"/>
          </ac:spMkLst>
        </pc:spChg>
        <pc:spChg chg="mod">
          <ac:chgData name="Tiffany Thisse" userId="b5cd7c1f-7350-47c7-ac7b-518be641f5d9" providerId="ADAL" clId="{A23774F7-9A80-4B73-906E-98535C18AF96}" dt="2024-01-09T16:44:24.712" v="2059"/>
          <ac:spMkLst>
            <pc:docMk/>
            <pc:sldMk cId="475459239" sldId="273"/>
            <ac:spMk id="10" creationId="{9A7A8DB4-507F-48C4-85FD-5622161DFA57}"/>
          </ac:spMkLst>
        </pc:spChg>
        <pc:spChg chg="mod">
          <ac:chgData name="Tiffany Thisse" userId="b5cd7c1f-7350-47c7-ac7b-518be641f5d9" providerId="ADAL" clId="{A23774F7-9A80-4B73-906E-98535C18AF96}" dt="2024-01-09T16:44:24.712" v="2059"/>
          <ac:spMkLst>
            <pc:docMk/>
            <pc:sldMk cId="475459239" sldId="273"/>
            <ac:spMk id="11" creationId="{1C0E83D4-A6E0-42E5-BCB9-116918FD131A}"/>
          </ac:spMkLst>
        </pc:spChg>
        <pc:spChg chg="mod">
          <ac:chgData name="Tiffany Thisse" userId="b5cd7c1f-7350-47c7-ac7b-518be641f5d9" providerId="ADAL" clId="{A23774F7-9A80-4B73-906E-98535C18AF96}" dt="2024-01-08T21:00:26.839" v="1615" actId="207"/>
          <ac:spMkLst>
            <pc:docMk/>
            <pc:sldMk cId="475459239" sldId="273"/>
            <ac:spMk id="12" creationId="{B05CE786-88BA-4A7B-8ADC-ABB1767B2088}"/>
          </ac:spMkLst>
        </pc:spChg>
      </pc:sldChg>
      <pc:sldChg chg="modSp">
        <pc:chgData name="Tiffany Thisse" userId="b5cd7c1f-7350-47c7-ac7b-518be641f5d9" providerId="ADAL" clId="{A23774F7-9A80-4B73-906E-98535C18AF96}" dt="2024-01-09T16:44:24.712" v="2059"/>
        <pc:sldMkLst>
          <pc:docMk/>
          <pc:sldMk cId="2831309328" sldId="274"/>
        </pc:sldMkLst>
        <pc:spChg chg="mod">
          <ac:chgData name="Tiffany Thisse" userId="b5cd7c1f-7350-47c7-ac7b-518be641f5d9" providerId="ADAL" clId="{A23774F7-9A80-4B73-906E-98535C18AF96}" dt="2024-01-09T16:44:24.712" v="2059"/>
          <ac:spMkLst>
            <pc:docMk/>
            <pc:sldMk cId="2831309328" sldId="274"/>
            <ac:spMk id="2" creationId="{27BC3F11-9F66-4F3D-8884-05B62BADF3EC}"/>
          </ac:spMkLst>
        </pc:spChg>
      </pc:sldChg>
      <pc:sldChg chg="modSp">
        <pc:chgData name="Tiffany Thisse" userId="b5cd7c1f-7350-47c7-ac7b-518be641f5d9" providerId="ADAL" clId="{A23774F7-9A80-4B73-906E-98535C18AF96}" dt="2024-01-09T16:44:24.712" v="2059"/>
        <pc:sldMkLst>
          <pc:docMk/>
          <pc:sldMk cId="3814228966" sldId="275"/>
        </pc:sldMkLst>
        <pc:spChg chg="mod">
          <ac:chgData name="Tiffany Thisse" userId="b5cd7c1f-7350-47c7-ac7b-518be641f5d9" providerId="ADAL" clId="{A23774F7-9A80-4B73-906E-98535C18AF96}" dt="2024-01-09T16:44:24.712" v="2059"/>
          <ac:spMkLst>
            <pc:docMk/>
            <pc:sldMk cId="3814228966" sldId="275"/>
            <ac:spMk id="2" creationId="{E56256B5-671D-40B0-83AE-70F1738E9BAA}"/>
          </ac:spMkLst>
        </pc:spChg>
      </pc:sldChg>
      <pc:sldChg chg="modSp">
        <pc:chgData name="Tiffany Thisse" userId="b5cd7c1f-7350-47c7-ac7b-518be641f5d9" providerId="ADAL" clId="{A23774F7-9A80-4B73-906E-98535C18AF96}" dt="2024-01-09T16:44:24.712" v="2059"/>
        <pc:sldMkLst>
          <pc:docMk/>
          <pc:sldMk cId="3081450507" sldId="276"/>
        </pc:sldMkLst>
        <pc:spChg chg="mod">
          <ac:chgData name="Tiffany Thisse" userId="b5cd7c1f-7350-47c7-ac7b-518be641f5d9" providerId="ADAL" clId="{A23774F7-9A80-4B73-906E-98535C18AF96}" dt="2024-01-09T16:44:24.712" v="2059"/>
          <ac:spMkLst>
            <pc:docMk/>
            <pc:sldMk cId="3081450507" sldId="276"/>
            <ac:spMk id="2" creationId="{9DE5A889-EC3D-4978-9E65-B763C3BF1E60}"/>
          </ac:spMkLst>
        </pc:spChg>
      </pc:sldChg>
      <pc:sldChg chg="modSp">
        <pc:chgData name="Tiffany Thisse" userId="b5cd7c1f-7350-47c7-ac7b-518be641f5d9" providerId="ADAL" clId="{A23774F7-9A80-4B73-906E-98535C18AF96}" dt="2024-01-09T16:44:24.712" v="2059"/>
        <pc:sldMkLst>
          <pc:docMk/>
          <pc:sldMk cId="3396886196" sldId="277"/>
        </pc:sldMkLst>
        <pc:spChg chg="mod">
          <ac:chgData name="Tiffany Thisse" userId="b5cd7c1f-7350-47c7-ac7b-518be641f5d9" providerId="ADAL" clId="{A23774F7-9A80-4B73-906E-98535C18AF96}" dt="2024-01-09T16:44:24.712" v="2059"/>
          <ac:spMkLst>
            <pc:docMk/>
            <pc:sldMk cId="3396886196" sldId="277"/>
            <ac:spMk id="2" creationId="{076D2D09-3E30-4404-B698-70769DA6E66B}"/>
          </ac:spMkLst>
        </pc:spChg>
      </pc:sldChg>
      <pc:sldChg chg="modSp del">
        <pc:chgData name="Tiffany Thisse" userId="b5cd7c1f-7350-47c7-ac7b-518be641f5d9" providerId="ADAL" clId="{A23774F7-9A80-4B73-906E-98535C18AF96}" dt="2024-01-09T16:46:41.056" v="2069" actId="2696"/>
        <pc:sldMkLst>
          <pc:docMk/>
          <pc:sldMk cId="516450742" sldId="278"/>
        </pc:sldMkLst>
        <pc:spChg chg="mod">
          <ac:chgData name="Tiffany Thisse" userId="b5cd7c1f-7350-47c7-ac7b-518be641f5d9" providerId="ADAL" clId="{A23774F7-9A80-4B73-906E-98535C18AF96}" dt="2024-01-09T16:44:24.712" v="2059"/>
          <ac:spMkLst>
            <pc:docMk/>
            <pc:sldMk cId="516450742" sldId="278"/>
            <ac:spMk id="2" creationId="{7C6BF74D-C471-4BAA-95BD-162689E93799}"/>
          </ac:spMkLst>
        </pc:spChg>
      </pc:sldChg>
      <pc:sldChg chg="modSp mod">
        <pc:chgData name="Tiffany Thisse" userId="b5cd7c1f-7350-47c7-ac7b-518be641f5d9" providerId="ADAL" clId="{A23774F7-9A80-4B73-906E-98535C18AF96}" dt="2024-01-09T16:44:24.712" v="2059"/>
        <pc:sldMkLst>
          <pc:docMk/>
          <pc:sldMk cId="2428377446" sldId="281"/>
        </pc:sldMkLst>
        <pc:spChg chg="mod">
          <ac:chgData name="Tiffany Thisse" userId="b5cd7c1f-7350-47c7-ac7b-518be641f5d9" providerId="ADAL" clId="{A23774F7-9A80-4B73-906E-98535C18AF96}" dt="2024-01-09T16:44:24.712" v="2059"/>
          <ac:spMkLst>
            <pc:docMk/>
            <pc:sldMk cId="2428377446" sldId="281"/>
            <ac:spMk id="8" creationId="{C8A17B6A-2DAD-4BFE-95FF-646CBFB04DA4}"/>
          </ac:spMkLst>
        </pc:spChg>
        <pc:spChg chg="mod">
          <ac:chgData name="Tiffany Thisse" userId="b5cd7c1f-7350-47c7-ac7b-518be641f5d9" providerId="ADAL" clId="{A23774F7-9A80-4B73-906E-98535C18AF96}" dt="2024-01-09T16:44:24.712" v="2059"/>
          <ac:spMkLst>
            <pc:docMk/>
            <pc:sldMk cId="2428377446" sldId="281"/>
            <ac:spMk id="10" creationId="{9A7A8DB4-507F-48C4-85FD-5622161DFA57}"/>
          </ac:spMkLst>
        </pc:spChg>
        <pc:spChg chg="mod">
          <ac:chgData name="Tiffany Thisse" userId="b5cd7c1f-7350-47c7-ac7b-518be641f5d9" providerId="ADAL" clId="{A23774F7-9A80-4B73-906E-98535C18AF96}" dt="2024-01-09T16:44:24.712" v="2059"/>
          <ac:spMkLst>
            <pc:docMk/>
            <pc:sldMk cId="2428377446" sldId="281"/>
            <ac:spMk id="11" creationId="{1C0E83D4-A6E0-42E5-BCB9-116918FD131A}"/>
          </ac:spMkLst>
        </pc:spChg>
        <pc:spChg chg="mod">
          <ac:chgData name="Tiffany Thisse" userId="b5cd7c1f-7350-47c7-ac7b-518be641f5d9" providerId="ADAL" clId="{A23774F7-9A80-4B73-906E-98535C18AF96}" dt="2024-01-09T16:44:24.712" v="2059"/>
          <ac:spMkLst>
            <pc:docMk/>
            <pc:sldMk cId="2428377446" sldId="281"/>
            <ac:spMk id="12" creationId="{B05CE786-88BA-4A7B-8ADC-ABB1767B2088}"/>
          </ac:spMkLst>
        </pc:spChg>
      </pc:sldChg>
      <pc:sldChg chg="modSp mod">
        <pc:chgData name="Tiffany Thisse" userId="b5cd7c1f-7350-47c7-ac7b-518be641f5d9" providerId="ADAL" clId="{A23774F7-9A80-4B73-906E-98535C18AF96}" dt="2024-01-09T16:44:24.712" v="2059"/>
        <pc:sldMkLst>
          <pc:docMk/>
          <pc:sldMk cId="3242561846" sldId="283"/>
        </pc:sldMkLst>
        <pc:spChg chg="mod">
          <ac:chgData name="Tiffany Thisse" userId="b5cd7c1f-7350-47c7-ac7b-518be641f5d9" providerId="ADAL" clId="{A23774F7-9A80-4B73-906E-98535C18AF96}" dt="2024-01-09T16:44:24.712" v="2059"/>
          <ac:spMkLst>
            <pc:docMk/>
            <pc:sldMk cId="3242561846" sldId="283"/>
            <ac:spMk id="8" creationId="{C8A17B6A-2DAD-4BFE-95FF-646CBFB04DA4}"/>
          </ac:spMkLst>
        </pc:spChg>
        <pc:spChg chg="mod">
          <ac:chgData name="Tiffany Thisse" userId="b5cd7c1f-7350-47c7-ac7b-518be641f5d9" providerId="ADAL" clId="{A23774F7-9A80-4B73-906E-98535C18AF96}" dt="2024-01-09T16:44:24.712" v="2059"/>
          <ac:spMkLst>
            <pc:docMk/>
            <pc:sldMk cId="3242561846" sldId="283"/>
            <ac:spMk id="10" creationId="{9A7A8DB4-507F-48C4-85FD-5622161DFA57}"/>
          </ac:spMkLst>
        </pc:spChg>
        <pc:spChg chg="mod">
          <ac:chgData name="Tiffany Thisse" userId="b5cd7c1f-7350-47c7-ac7b-518be641f5d9" providerId="ADAL" clId="{A23774F7-9A80-4B73-906E-98535C18AF96}" dt="2024-01-09T16:44:24.712" v="2059"/>
          <ac:spMkLst>
            <pc:docMk/>
            <pc:sldMk cId="3242561846" sldId="283"/>
            <ac:spMk id="11" creationId="{1C0E83D4-A6E0-42E5-BCB9-116918FD131A}"/>
          </ac:spMkLst>
        </pc:spChg>
        <pc:spChg chg="mod">
          <ac:chgData name="Tiffany Thisse" userId="b5cd7c1f-7350-47c7-ac7b-518be641f5d9" providerId="ADAL" clId="{A23774F7-9A80-4B73-906E-98535C18AF96}" dt="2024-01-09T16:44:24.712" v="2059"/>
          <ac:spMkLst>
            <pc:docMk/>
            <pc:sldMk cId="3242561846" sldId="283"/>
            <ac:spMk id="12" creationId="{B05CE786-88BA-4A7B-8ADC-ABB1767B2088}"/>
          </ac:spMkLst>
        </pc:spChg>
      </pc:sldChg>
      <pc:sldChg chg="modSp mod">
        <pc:chgData name="Tiffany Thisse" userId="b5cd7c1f-7350-47c7-ac7b-518be641f5d9" providerId="ADAL" clId="{A23774F7-9A80-4B73-906E-98535C18AF96}" dt="2024-01-09T16:44:24.712" v="2059"/>
        <pc:sldMkLst>
          <pc:docMk/>
          <pc:sldMk cId="488324308" sldId="284"/>
        </pc:sldMkLst>
        <pc:spChg chg="mod">
          <ac:chgData name="Tiffany Thisse" userId="b5cd7c1f-7350-47c7-ac7b-518be641f5d9" providerId="ADAL" clId="{A23774F7-9A80-4B73-906E-98535C18AF96}" dt="2024-01-09T16:44:24.712" v="2059"/>
          <ac:spMkLst>
            <pc:docMk/>
            <pc:sldMk cId="488324308" sldId="284"/>
            <ac:spMk id="8" creationId="{C8A17B6A-2DAD-4BFE-95FF-646CBFB04DA4}"/>
          </ac:spMkLst>
        </pc:spChg>
        <pc:spChg chg="mod">
          <ac:chgData name="Tiffany Thisse" userId="b5cd7c1f-7350-47c7-ac7b-518be641f5d9" providerId="ADAL" clId="{A23774F7-9A80-4B73-906E-98535C18AF96}" dt="2024-01-09T16:44:24.712" v="2059"/>
          <ac:spMkLst>
            <pc:docMk/>
            <pc:sldMk cId="488324308" sldId="284"/>
            <ac:spMk id="10" creationId="{9A7A8DB4-507F-48C4-85FD-5622161DFA57}"/>
          </ac:spMkLst>
        </pc:spChg>
        <pc:spChg chg="mod">
          <ac:chgData name="Tiffany Thisse" userId="b5cd7c1f-7350-47c7-ac7b-518be641f5d9" providerId="ADAL" clId="{A23774F7-9A80-4B73-906E-98535C18AF96}" dt="2024-01-09T16:44:24.712" v="2059"/>
          <ac:spMkLst>
            <pc:docMk/>
            <pc:sldMk cId="488324308" sldId="284"/>
            <ac:spMk id="11" creationId="{1C0E83D4-A6E0-42E5-BCB9-116918FD131A}"/>
          </ac:spMkLst>
        </pc:spChg>
        <pc:spChg chg="mod">
          <ac:chgData name="Tiffany Thisse" userId="b5cd7c1f-7350-47c7-ac7b-518be641f5d9" providerId="ADAL" clId="{A23774F7-9A80-4B73-906E-98535C18AF96}" dt="2024-01-09T16:44:24.712" v="2059"/>
          <ac:spMkLst>
            <pc:docMk/>
            <pc:sldMk cId="488324308" sldId="284"/>
            <ac:spMk id="12" creationId="{B05CE786-88BA-4A7B-8ADC-ABB1767B2088}"/>
          </ac:spMkLst>
        </pc:spChg>
      </pc:sldChg>
      <pc:sldChg chg="modSp mod">
        <pc:chgData name="Tiffany Thisse" userId="b5cd7c1f-7350-47c7-ac7b-518be641f5d9" providerId="ADAL" clId="{A23774F7-9A80-4B73-906E-98535C18AF96}" dt="2024-01-09T16:44:24.712" v="2059"/>
        <pc:sldMkLst>
          <pc:docMk/>
          <pc:sldMk cId="1872452729" sldId="285"/>
        </pc:sldMkLst>
        <pc:spChg chg="mod">
          <ac:chgData name="Tiffany Thisse" userId="b5cd7c1f-7350-47c7-ac7b-518be641f5d9" providerId="ADAL" clId="{A23774F7-9A80-4B73-906E-98535C18AF96}" dt="2024-01-08T18:58:24.121" v="1453" actId="20577"/>
          <ac:spMkLst>
            <pc:docMk/>
            <pc:sldMk cId="1872452729" sldId="285"/>
            <ac:spMk id="8" creationId="{C8A17B6A-2DAD-4BFE-95FF-646CBFB04DA4}"/>
          </ac:spMkLst>
        </pc:spChg>
        <pc:spChg chg="mod">
          <ac:chgData name="Tiffany Thisse" userId="b5cd7c1f-7350-47c7-ac7b-518be641f5d9" providerId="ADAL" clId="{A23774F7-9A80-4B73-906E-98535C18AF96}" dt="2024-01-09T16:44:24.712" v="2059"/>
          <ac:spMkLst>
            <pc:docMk/>
            <pc:sldMk cId="1872452729" sldId="285"/>
            <ac:spMk id="10" creationId="{9A7A8DB4-507F-48C4-85FD-5622161DFA57}"/>
          </ac:spMkLst>
        </pc:spChg>
        <pc:spChg chg="mod">
          <ac:chgData name="Tiffany Thisse" userId="b5cd7c1f-7350-47c7-ac7b-518be641f5d9" providerId="ADAL" clId="{A23774F7-9A80-4B73-906E-98535C18AF96}" dt="2024-01-09T16:44:24.712" v="2059"/>
          <ac:spMkLst>
            <pc:docMk/>
            <pc:sldMk cId="1872452729" sldId="285"/>
            <ac:spMk id="11" creationId="{1C0E83D4-A6E0-42E5-BCB9-116918FD131A}"/>
          </ac:spMkLst>
        </pc:spChg>
      </pc:sldChg>
      <pc:sldChg chg="modSp add mod">
        <pc:chgData name="Tiffany Thisse" userId="b5cd7c1f-7350-47c7-ac7b-518be641f5d9" providerId="ADAL" clId="{A23774F7-9A80-4B73-906E-98535C18AF96}" dt="2024-01-09T19:33:07.837" v="2148" actId="20577"/>
        <pc:sldMkLst>
          <pc:docMk/>
          <pc:sldMk cId="1537098782" sldId="286"/>
        </pc:sldMkLst>
        <pc:spChg chg="mod">
          <ac:chgData name="Tiffany Thisse" userId="b5cd7c1f-7350-47c7-ac7b-518be641f5d9" providerId="ADAL" clId="{A23774F7-9A80-4B73-906E-98535C18AF96}" dt="2024-01-09T19:33:07.837" v="2148" actId="20577"/>
          <ac:spMkLst>
            <pc:docMk/>
            <pc:sldMk cId="1537098782" sldId="286"/>
            <ac:spMk id="8" creationId="{C8A17B6A-2DAD-4BFE-95FF-646CBFB04DA4}"/>
          </ac:spMkLst>
        </pc:spChg>
        <pc:spChg chg="mod">
          <ac:chgData name="Tiffany Thisse" userId="b5cd7c1f-7350-47c7-ac7b-518be641f5d9" providerId="ADAL" clId="{A23774F7-9A80-4B73-906E-98535C18AF96}" dt="2024-01-09T16:44:24.712" v="2059"/>
          <ac:spMkLst>
            <pc:docMk/>
            <pc:sldMk cId="1537098782" sldId="286"/>
            <ac:spMk id="10" creationId="{9A7A8DB4-507F-48C4-85FD-5622161DFA57}"/>
          </ac:spMkLst>
        </pc:spChg>
        <pc:spChg chg="mod">
          <ac:chgData name="Tiffany Thisse" userId="b5cd7c1f-7350-47c7-ac7b-518be641f5d9" providerId="ADAL" clId="{A23774F7-9A80-4B73-906E-98535C18AF96}" dt="2024-01-09T16:44:24.712" v="2059"/>
          <ac:spMkLst>
            <pc:docMk/>
            <pc:sldMk cId="1537098782" sldId="286"/>
            <ac:spMk id="11" creationId="{1C0E83D4-A6E0-42E5-BCB9-116918FD131A}"/>
          </ac:spMkLst>
        </pc:spChg>
        <pc:spChg chg="mod">
          <ac:chgData name="Tiffany Thisse" userId="b5cd7c1f-7350-47c7-ac7b-518be641f5d9" providerId="ADAL" clId="{A23774F7-9A80-4B73-906E-98535C18AF96}" dt="2024-01-09T19:32:17.746" v="2133" actId="20577"/>
          <ac:spMkLst>
            <pc:docMk/>
            <pc:sldMk cId="1537098782" sldId="286"/>
            <ac:spMk id="12" creationId="{B05CE786-88BA-4A7B-8ADC-ABB1767B2088}"/>
          </ac:spMkLst>
        </pc:spChg>
      </pc:sldChg>
      <pc:sldChg chg="modSp add mod">
        <pc:chgData name="Tiffany Thisse" userId="b5cd7c1f-7350-47c7-ac7b-518be641f5d9" providerId="ADAL" clId="{A23774F7-9A80-4B73-906E-98535C18AF96}" dt="2024-01-09T16:44:24.712" v="2059"/>
        <pc:sldMkLst>
          <pc:docMk/>
          <pc:sldMk cId="3855062637" sldId="287"/>
        </pc:sldMkLst>
        <pc:spChg chg="mod">
          <ac:chgData name="Tiffany Thisse" userId="b5cd7c1f-7350-47c7-ac7b-518be641f5d9" providerId="ADAL" clId="{A23774F7-9A80-4B73-906E-98535C18AF96}" dt="2024-01-08T21:00:09.022" v="1612" actId="207"/>
          <ac:spMkLst>
            <pc:docMk/>
            <pc:sldMk cId="3855062637" sldId="287"/>
            <ac:spMk id="8" creationId="{C8A17B6A-2DAD-4BFE-95FF-646CBFB04DA4}"/>
          </ac:spMkLst>
        </pc:spChg>
        <pc:spChg chg="mod">
          <ac:chgData name="Tiffany Thisse" userId="b5cd7c1f-7350-47c7-ac7b-518be641f5d9" providerId="ADAL" clId="{A23774F7-9A80-4B73-906E-98535C18AF96}" dt="2024-01-09T16:44:24.712" v="2059"/>
          <ac:spMkLst>
            <pc:docMk/>
            <pc:sldMk cId="3855062637" sldId="287"/>
            <ac:spMk id="10" creationId="{9A7A8DB4-507F-48C4-85FD-5622161DFA57}"/>
          </ac:spMkLst>
        </pc:spChg>
        <pc:spChg chg="mod">
          <ac:chgData name="Tiffany Thisse" userId="b5cd7c1f-7350-47c7-ac7b-518be641f5d9" providerId="ADAL" clId="{A23774F7-9A80-4B73-906E-98535C18AF96}" dt="2024-01-09T16:44:24.712" v="2059"/>
          <ac:spMkLst>
            <pc:docMk/>
            <pc:sldMk cId="3855062637" sldId="287"/>
            <ac:spMk id="11" creationId="{1C0E83D4-A6E0-42E5-BCB9-116918FD131A}"/>
          </ac:spMkLst>
        </pc:spChg>
        <pc:spChg chg="mod">
          <ac:chgData name="Tiffany Thisse" userId="b5cd7c1f-7350-47c7-ac7b-518be641f5d9" providerId="ADAL" clId="{A23774F7-9A80-4B73-906E-98535C18AF96}" dt="2024-01-08T21:00:12.051" v="1613" actId="207"/>
          <ac:spMkLst>
            <pc:docMk/>
            <pc:sldMk cId="3855062637" sldId="287"/>
            <ac:spMk id="12" creationId="{B05CE786-88BA-4A7B-8ADC-ABB1767B208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FE32F8-701C-4DDC-9929-AC26BCF920B1}"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000B9562-26D2-4B7D-AF83-BA0897F84802}">
      <dgm:prSet/>
      <dgm:spPr>
        <a:solidFill>
          <a:srgbClr val="63A537"/>
        </a:solidFill>
      </dgm:spPr>
      <dgm:t>
        <a:bodyPr>
          <a:sp3d extrusionH="57150" prstMaterial="softEdge">
            <a:bevelT w="25400" h="38100"/>
          </a:sp3d>
        </a:bodyPr>
        <a:lstStyle/>
        <a:p>
          <a:r>
            <a:rPr lang="en-US" b="1" cap="none" spc="0">
              <a:ln w="0"/>
              <a:solidFill>
                <a:schemeClr val="bg1"/>
              </a:solidFill>
              <a:effectLst>
                <a:outerShdw blurRad="38100" dist="25400" dir="5400000" algn="ctr" rotWithShape="0">
                  <a:srgbClr val="6E747A">
                    <a:alpha val="43000"/>
                  </a:srgbClr>
                </a:outerShdw>
              </a:effectLst>
            </a:rPr>
            <a:t>Statement of Work</a:t>
          </a:r>
        </a:p>
      </dgm:t>
    </dgm:pt>
    <dgm:pt modelId="{48F6CC69-BF6D-4C80-BDA7-7F0D86BA0508}" type="parTrans" cxnId="{1B1595CD-271E-4DF9-A867-6F0719ABDF4D}">
      <dgm:prSet/>
      <dgm:spPr/>
      <dgm:t>
        <a:bodyPr/>
        <a:lstStyle/>
        <a:p>
          <a:endParaRPr lang="en-US" b="0" cap="none" spc="0">
            <a:ln w="0"/>
            <a:solidFill>
              <a:schemeClr val="bg1"/>
            </a:solidFill>
            <a:effectLst>
              <a:outerShdw blurRad="38100" dist="25400" dir="5400000" algn="ctr" rotWithShape="0">
                <a:srgbClr val="6E747A">
                  <a:alpha val="43000"/>
                </a:srgbClr>
              </a:outerShdw>
            </a:effectLst>
          </a:endParaRPr>
        </a:p>
      </dgm:t>
    </dgm:pt>
    <dgm:pt modelId="{88F80B51-6134-47BA-856D-D8B511ED30C1}" type="sibTrans" cxnId="{1B1595CD-271E-4DF9-A867-6F0719ABDF4D}">
      <dgm:prSet/>
      <dgm:spPr>
        <a:solidFill>
          <a:srgbClr val="FFCC00"/>
        </a:solidFill>
        <a:ln>
          <a:solidFill>
            <a:srgbClr val="63A537"/>
          </a:solidFill>
        </a:ln>
      </dgm:spPr>
      <dgm:t>
        <a:bodyPr/>
        <a:lstStyle/>
        <a:p>
          <a:endParaRPr lang="en-US" b="0" cap="none" spc="0">
            <a:ln w="0"/>
            <a:solidFill>
              <a:schemeClr val="bg1"/>
            </a:solidFill>
            <a:effectLst>
              <a:outerShdw blurRad="38100" dist="25400" dir="5400000" algn="ctr" rotWithShape="0">
                <a:srgbClr val="6E747A">
                  <a:alpha val="43000"/>
                </a:srgbClr>
              </a:outerShdw>
            </a:effectLst>
          </a:endParaRPr>
        </a:p>
      </dgm:t>
    </dgm:pt>
    <dgm:pt modelId="{AD41C9A7-A491-4695-82D2-0EFABB03DAE2}">
      <dgm:prSet/>
      <dgm:spPr>
        <a:solidFill>
          <a:srgbClr val="63A537"/>
        </a:solidFill>
      </dgm:spPr>
      <dgm:t>
        <a:bodyPr>
          <a:sp3d extrusionH="57150" prstMaterial="softEdge">
            <a:bevelT w="25400" h="38100"/>
          </a:sp3d>
        </a:bodyPr>
        <a:lstStyle/>
        <a:p>
          <a:r>
            <a:rPr lang="en-US" b="1" cap="none" spc="0">
              <a:ln w="0"/>
              <a:solidFill>
                <a:schemeClr val="bg1"/>
              </a:solidFill>
              <a:effectLst>
                <a:outerShdw blurRad="38100" dist="25400" dir="5400000" algn="ctr" rotWithShape="0">
                  <a:srgbClr val="6E747A">
                    <a:alpha val="43000"/>
                  </a:srgbClr>
                </a:outerShdw>
              </a:effectLst>
            </a:rPr>
            <a:t>Prevention Plan</a:t>
          </a:r>
        </a:p>
      </dgm:t>
    </dgm:pt>
    <dgm:pt modelId="{3B8F25A2-3ADB-4E7F-886E-A6345AD29C81}" type="parTrans" cxnId="{6EB9862B-5F92-4786-A471-42B0EC26A373}">
      <dgm:prSet/>
      <dgm:spPr/>
      <dgm:t>
        <a:bodyPr/>
        <a:lstStyle/>
        <a:p>
          <a:endParaRPr lang="en-US" b="0" cap="none" spc="0">
            <a:ln w="0"/>
            <a:solidFill>
              <a:schemeClr val="bg1"/>
            </a:solidFill>
            <a:effectLst>
              <a:outerShdw blurRad="38100" dist="25400" dir="5400000" algn="ctr" rotWithShape="0">
                <a:srgbClr val="6E747A">
                  <a:alpha val="43000"/>
                </a:srgbClr>
              </a:outerShdw>
            </a:effectLst>
          </a:endParaRPr>
        </a:p>
      </dgm:t>
    </dgm:pt>
    <dgm:pt modelId="{F078292F-FA15-4CDA-9C21-F5E8DF66153E}" type="sibTrans" cxnId="{6EB9862B-5F92-4786-A471-42B0EC26A373}">
      <dgm:prSet/>
      <dgm:spPr>
        <a:solidFill>
          <a:srgbClr val="FFCC00"/>
        </a:solidFill>
        <a:ln>
          <a:solidFill>
            <a:srgbClr val="63A537"/>
          </a:solidFill>
        </a:ln>
      </dgm:spPr>
      <dgm:t>
        <a:bodyPr/>
        <a:lstStyle/>
        <a:p>
          <a:endParaRPr lang="en-US" b="0" cap="none" spc="0">
            <a:ln w="0"/>
            <a:solidFill>
              <a:schemeClr val="bg1"/>
            </a:solidFill>
            <a:effectLst>
              <a:outerShdw blurRad="38100" dist="25400" dir="5400000" algn="ctr" rotWithShape="0">
                <a:srgbClr val="6E747A">
                  <a:alpha val="43000"/>
                </a:srgbClr>
              </a:outerShdw>
            </a:effectLst>
          </a:endParaRPr>
        </a:p>
      </dgm:t>
    </dgm:pt>
    <dgm:pt modelId="{D21711C5-0CAF-4AED-B207-ABB38FB712F7}">
      <dgm:prSet/>
      <dgm:spPr>
        <a:solidFill>
          <a:srgbClr val="63A537"/>
        </a:solidFill>
      </dgm:spPr>
      <dgm:t>
        <a:bodyPr>
          <a:sp3d extrusionH="57150" prstMaterial="softEdge">
            <a:bevelT w="25400" h="38100"/>
          </a:sp3d>
        </a:bodyPr>
        <a:lstStyle/>
        <a:p>
          <a:r>
            <a:rPr lang="en-US" b="1" cap="none" spc="0">
              <a:ln w="0"/>
              <a:solidFill>
                <a:schemeClr val="bg1"/>
              </a:solidFill>
              <a:effectLst>
                <a:outerShdw blurRad="38100" dist="25400" dir="5400000" algn="ctr" rotWithShape="0">
                  <a:srgbClr val="6E747A">
                    <a:alpha val="43000"/>
                  </a:srgbClr>
                </a:outerShdw>
              </a:effectLst>
            </a:rPr>
            <a:t>Quality Meetings</a:t>
          </a:r>
        </a:p>
      </dgm:t>
    </dgm:pt>
    <dgm:pt modelId="{8FF67E3E-0F5B-47D9-A8CA-CDAA8BD2C4E4}" type="parTrans" cxnId="{87C9F943-2794-4847-86AF-97E265B1F699}">
      <dgm:prSet/>
      <dgm:spPr/>
      <dgm:t>
        <a:bodyPr/>
        <a:lstStyle/>
        <a:p>
          <a:endParaRPr lang="en-US" b="0" cap="none" spc="0">
            <a:ln w="0"/>
            <a:solidFill>
              <a:schemeClr val="bg1"/>
            </a:solidFill>
            <a:effectLst>
              <a:outerShdw blurRad="38100" dist="25400" dir="5400000" algn="ctr" rotWithShape="0">
                <a:srgbClr val="6E747A">
                  <a:alpha val="43000"/>
                </a:srgbClr>
              </a:outerShdw>
            </a:effectLst>
          </a:endParaRPr>
        </a:p>
      </dgm:t>
    </dgm:pt>
    <dgm:pt modelId="{F9D34A25-E805-4297-ACE7-9C71C9AC210C}" type="sibTrans" cxnId="{87C9F943-2794-4847-86AF-97E265B1F699}">
      <dgm:prSet/>
      <dgm:spPr>
        <a:solidFill>
          <a:srgbClr val="FFCC00"/>
        </a:solidFill>
        <a:ln>
          <a:solidFill>
            <a:srgbClr val="63A537"/>
          </a:solidFill>
        </a:ln>
      </dgm:spPr>
      <dgm:t>
        <a:bodyPr/>
        <a:lstStyle/>
        <a:p>
          <a:endParaRPr lang="en-US" b="0" cap="none" spc="0">
            <a:ln w="0"/>
            <a:solidFill>
              <a:schemeClr val="bg1"/>
            </a:solidFill>
            <a:effectLst>
              <a:outerShdw blurRad="38100" dist="25400" dir="5400000" algn="ctr" rotWithShape="0">
                <a:srgbClr val="6E747A">
                  <a:alpha val="43000"/>
                </a:srgbClr>
              </a:outerShdw>
            </a:effectLst>
          </a:endParaRPr>
        </a:p>
      </dgm:t>
    </dgm:pt>
    <dgm:pt modelId="{4D14ECD3-3575-4E7E-99F8-B507537779FD}">
      <dgm:prSet/>
      <dgm:spPr>
        <a:solidFill>
          <a:srgbClr val="63A537"/>
        </a:solidFill>
      </dgm:spPr>
      <dgm:t>
        <a:bodyPr>
          <a:sp3d extrusionH="57150" prstMaterial="softEdge">
            <a:bevelT w="25400" h="38100"/>
          </a:sp3d>
        </a:bodyPr>
        <a:lstStyle/>
        <a:p>
          <a:r>
            <a:rPr lang="en-US" b="1" cap="none" spc="0">
              <a:ln w="0"/>
              <a:solidFill>
                <a:schemeClr val="bg1"/>
              </a:solidFill>
              <a:effectLst>
                <a:outerShdw blurRad="38100" dist="25400" dir="5400000" algn="ctr" rotWithShape="0">
                  <a:srgbClr val="6E747A">
                    <a:alpha val="43000"/>
                  </a:srgbClr>
                </a:outerShdw>
              </a:effectLst>
            </a:rPr>
            <a:t>Quarterly Reports</a:t>
          </a:r>
        </a:p>
      </dgm:t>
    </dgm:pt>
    <dgm:pt modelId="{090548A3-2770-4427-85C6-6F5B779FEBA3}" type="parTrans" cxnId="{C35E0473-8731-4B87-A165-1CE9DF6EAB83}">
      <dgm:prSet/>
      <dgm:spPr/>
      <dgm:t>
        <a:bodyPr/>
        <a:lstStyle/>
        <a:p>
          <a:endParaRPr lang="en-US" b="0" cap="none" spc="0">
            <a:ln w="0"/>
            <a:solidFill>
              <a:schemeClr val="bg1"/>
            </a:solidFill>
            <a:effectLst>
              <a:outerShdw blurRad="38100" dist="25400" dir="5400000" algn="ctr" rotWithShape="0">
                <a:srgbClr val="6E747A">
                  <a:alpha val="43000"/>
                </a:srgbClr>
              </a:outerShdw>
            </a:effectLst>
          </a:endParaRPr>
        </a:p>
      </dgm:t>
    </dgm:pt>
    <dgm:pt modelId="{0BD524A1-3D56-47A5-A110-85F49449213A}" type="sibTrans" cxnId="{C35E0473-8731-4B87-A165-1CE9DF6EAB83}">
      <dgm:prSet/>
      <dgm:spPr>
        <a:solidFill>
          <a:srgbClr val="FFCC00"/>
        </a:solidFill>
        <a:ln>
          <a:solidFill>
            <a:srgbClr val="63A537"/>
          </a:solidFill>
        </a:ln>
      </dgm:spPr>
      <dgm:t>
        <a:bodyPr/>
        <a:lstStyle/>
        <a:p>
          <a:endParaRPr lang="en-US" b="0" cap="none" spc="0">
            <a:ln w="0"/>
            <a:solidFill>
              <a:schemeClr val="bg1"/>
            </a:solidFill>
            <a:effectLst>
              <a:outerShdw blurRad="38100" dist="25400" dir="5400000" algn="ctr" rotWithShape="0">
                <a:srgbClr val="6E747A">
                  <a:alpha val="43000"/>
                </a:srgbClr>
              </a:outerShdw>
            </a:effectLst>
          </a:endParaRPr>
        </a:p>
      </dgm:t>
    </dgm:pt>
    <dgm:pt modelId="{75948FE7-DE83-40EF-97F7-003E1DBAA56C}">
      <dgm:prSet/>
      <dgm:spPr>
        <a:solidFill>
          <a:srgbClr val="63A537"/>
        </a:solidFill>
      </dgm:spPr>
      <dgm:t>
        <a:bodyPr>
          <a:sp3d extrusionH="57150" prstMaterial="softEdge">
            <a:bevelT w="25400" h="38100"/>
          </a:sp3d>
        </a:bodyPr>
        <a:lstStyle/>
        <a:p>
          <a:r>
            <a:rPr lang="en-US" b="1" cap="none" spc="0">
              <a:ln w="0"/>
              <a:solidFill>
                <a:schemeClr val="bg1"/>
              </a:solidFill>
              <a:effectLst>
                <a:outerShdw blurRad="38100" dist="25400" dir="5400000" algn="ctr" rotWithShape="0">
                  <a:srgbClr val="6E747A">
                    <a:alpha val="43000"/>
                  </a:srgbClr>
                </a:outerShdw>
              </a:effectLst>
            </a:rPr>
            <a:t>Prevention Plan Revision and Notification </a:t>
          </a:r>
        </a:p>
      </dgm:t>
    </dgm:pt>
    <dgm:pt modelId="{9C5F348A-010A-4384-BB26-613C63C84D8E}" type="parTrans" cxnId="{89363838-D776-40C5-BECD-9C2EA5BB632A}">
      <dgm:prSet/>
      <dgm:spPr/>
      <dgm:t>
        <a:bodyPr/>
        <a:lstStyle/>
        <a:p>
          <a:endParaRPr lang="en-US" b="0" cap="none" spc="0">
            <a:ln w="0"/>
            <a:solidFill>
              <a:schemeClr val="bg1"/>
            </a:solidFill>
            <a:effectLst>
              <a:outerShdw blurRad="38100" dist="25400" dir="5400000" algn="ctr" rotWithShape="0">
                <a:srgbClr val="6E747A">
                  <a:alpha val="43000"/>
                </a:srgbClr>
              </a:outerShdw>
            </a:effectLst>
          </a:endParaRPr>
        </a:p>
      </dgm:t>
    </dgm:pt>
    <dgm:pt modelId="{B3641DBE-93C5-4C57-99FD-6A3CA0681D3B}" type="sibTrans" cxnId="{89363838-D776-40C5-BECD-9C2EA5BB632A}">
      <dgm:prSet/>
      <dgm:spPr>
        <a:solidFill>
          <a:srgbClr val="FFCC00"/>
        </a:solidFill>
        <a:ln>
          <a:solidFill>
            <a:srgbClr val="63A537"/>
          </a:solidFill>
        </a:ln>
      </dgm:spPr>
      <dgm:t>
        <a:bodyPr/>
        <a:lstStyle/>
        <a:p>
          <a:endParaRPr lang="en-US" b="0" cap="none" spc="0">
            <a:ln w="0"/>
            <a:solidFill>
              <a:schemeClr val="bg1"/>
            </a:solidFill>
            <a:effectLst>
              <a:outerShdw blurRad="38100" dist="25400" dir="5400000" algn="ctr" rotWithShape="0">
                <a:srgbClr val="6E747A">
                  <a:alpha val="43000"/>
                </a:srgbClr>
              </a:outerShdw>
            </a:effectLst>
          </a:endParaRPr>
        </a:p>
      </dgm:t>
    </dgm:pt>
    <dgm:pt modelId="{A0A1346A-89FD-4D39-95FA-062A1F58D941}">
      <dgm:prSet/>
      <dgm:spPr>
        <a:solidFill>
          <a:srgbClr val="63A537"/>
        </a:solidFill>
      </dgm:spPr>
      <dgm:t>
        <a:bodyPr>
          <a:sp3d extrusionH="57150" prstMaterial="softEdge">
            <a:bevelT w="25400" h="38100"/>
          </a:sp3d>
        </a:bodyPr>
        <a:lstStyle/>
        <a:p>
          <a:r>
            <a:rPr lang="en-US" b="1" cap="none" spc="0">
              <a:ln w="0"/>
              <a:solidFill>
                <a:schemeClr val="bg1"/>
              </a:solidFill>
              <a:effectLst>
                <a:outerShdw blurRad="38100" dist="25400" dir="5400000" algn="ctr" rotWithShape="0">
                  <a:srgbClr val="6E747A">
                    <a:alpha val="43000"/>
                  </a:srgbClr>
                </a:outerShdw>
              </a:effectLst>
            </a:rPr>
            <a:t>Annual report</a:t>
          </a:r>
        </a:p>
      </dgm:t>
    </dgm:pt>
    <dgm:pt modelId="{B9A8BEE1-E4CE-4DCE-9BF4-4F28D106C4C3}" type="parTrans" cxnId="{0B9E0318-A724-4807-96D9-309BFB157393}">
      <dgm:prSet/>
      <dgm:spPr/>
      <dgm:t>
        <a:bodyPr/>
        <a:lstStyle/>
        <a:p>
          <a:endParaRPr lang="en-US" b="0" cap="none" spc="0">
            <a:ln w="0"/>
            <a:solidFill>
              <a:schemeClr val="bg1"/>
            </a:solidFill>
            <a:effectLst>
              <a:outerShdw blurRad="38100" dist="25400" dir="5400000" algn="ctr" rotWithShape="0">
                <a:srgbClr val="6E747A">
                  <a:alpha val="43000"/>
                </a:srgbClr>
              </a:outerShdw>
            </a:effectLst>
          </a:endParaRPr>
        </a:p>
      </dgm:t>
    </dgm:pt>
    <dgm:pt modelId="{4DD361F0-3D95-42E8-9649-C6F965839C06}" type="sibTrans" cxnId="{0B9E0318-A724-4807-96D9-309BFB157393}">
      <dgm:prSet/>
      <dgm:spPr>
        <a:solidFill>
          <a:srgbClr val="FFCC00"/>
        </a:solidFill>
        <a:ln>
          <a:solidFill>
            <a:srgbClr val="63A537"/>
          </a:solidFill>
        </a:ln>
      </dgm:spPr>
      <dgm:t>
        <a:bodyPr/>
        <a:lstStyle/>
        <a:p>
          <a:endParaRPr lang="en-US" b="0" cap="none" spc="0">
            <a:ln w="0"/>
            <a:solidFill>
              <a:schemeClr val="bg1"/>
            </a:solidFill>
            <a:effectLst>
              <a:outerShdw blurRad="38100" dist="25400" dir="5400000" algn="ctr" rotWithShape="0">
                <a:srgbClr val="6E747A">
                  <a:alpha val="43000"/>
                </a:srgbClr>
              </a:outerShdw>
            </a:effectLst>
          </a:endParaRPr>
        </a:p>
      </dgm:t>
    </dgm:pt>
    <dgm:pt modelId="{704428F2-5976-4FDE-972E-4CCCAB5F97AF}" type="pres">
      <dgm:prSet presAssocID="{79FE32F8-701C-4DDC-9929-AC26BCF920B1}" presName="cycle" presStyleCnt="0">
        <dgm:presLayoutVars>
          <dgm:dir/>
          <dgm:resizeHandles val="exact"/>
        </dgm:presLayoutVars>
      </dgm:prSet>
      <dgm:spPr/>
    </dgm:pt>
    <dgm:pt modelId="{3E50B439-F8CD-4FE2-8F7A-3265FD8614AC}" type="pres">
      <dgm:prSet presAssocID="{000B9562-26D2-4B7D-AF83-BA0897F84802}" presName="node" presStyleLbl="node1" presStyleIdx="0" presStyleCnt="6" custScaleX="185086">
        <dgm:presLayoutVars>
          <dgm:bulletEnabled val="1"/>
        </dgm:presLayoutVars>
      </dgm:prSet>
      <dgm:spPr/>
    </dgm:pt>
    <dgm:pt modelId="{3E8F1348-0E33-4BCD-BAD3-61B6CED33137}" type="pres">
      <dgm:prSet presAssocID="{88F80B51-6134-47BA-856D-D8B511ED30C1}" presName="sibTrans" presStyleLbl="sibTrans2D1" presStyleIdx="0" presStyleCnt="6"/>
      <dgm:spPr/>
    </dgm:pt>
    <dgm:pt modelId="{5F9B4E9B-A1DB-4BE7-83C3-37D43D00CB86}" type="pres">
      <dgm:prSet presAssocID="{88F80B51-6134-47BA-856D-D8B511ED30C1}" presName="connectorText" presStyleLbl="sibTrans2D1" presStyleIdx="0" presStyleCnt="6"/>
      <dgm:spPr/>
    </dgm:pt>
    <dgm:pt modelId="{D1C972D5-320F-46CC-8193-9521F419F9B4}" type="pres">
      <dgm:prSet presAssocID="{AD41C9A7-A491-4695-82D2-0EFABB03DAE2}" presName="node" presStyleLbl="node1" presStyleIdx="1" presStyleCnt="6" custScaleX="185086" custRadScaleRad="152110" custRadScaleInc="39563">
        <dgm:presLayoutVars>
          <dgm:bulletEnabled val="1"/>
        </dgm:presLayoutVars>
      </dgm:prSet>
      <dgm:spPr/>
    </dgm:pt>
    <dgm:pt modelId="{F67B44FE-1E12-4251-8B75-EABD007DF752}" type="pres">
      <dgm:prSet presAssocID="{F078292F-FA15-4CDA-9C21-F5E8DF66153E}" presName="sibTrans" presStyleLbl="sibTrans2D1" presStyleIdx="1" presStyleCnt="6"/>
      <dgm:spPr/>
    </dgm:pt>
    <dgm:pt modelId="{8A1163AE-1035-4600-BFD9-6F6B9651865F}" type="pres">
      <dgm:prSet presAssocID="{F078292F-FA15-4CDA-9C21-F5E8DF66153E}" presName="connectorText" presStyleLbl="sibTrans2D1" presStyleIdx="1" presStyleCnt="6"/>
      <dgm:spPr/>
    </dgm:pt>
    <dgm:pt modelId="{19B07F53-2639-4763-B319-100DD944A792}" type="pres">
      <dgm:prSet presAssocID="{D21711C5-0CAF-4AED-B207-ABB38FB712F7}" presName="node" presStyleLbl="node1" presStyleIdx="2" presStyleCnt="6" custScaleX="185086" custRadScaleRad="153853" custRadScaleInc="-33275">
        <dgm:presLayoutVars>
          <dgm:bulletEnabled val="1"/>
        </dgm:presLayoutVars>
      </dgm:prSet>
      <dgm:spPr/>
    </dgm:pt>
    <dgm:pt modelId="{C15600BB-CA7F-4DF7-83AF-91A6AE668CED}" type="pres">
      <dgm:prSet presAssocID="{F9D34A25-E805-4297-ACE7-9C71C9AC210C}" presName="sibTrans" presStyleLbl="sibTrans2D1" presStyleIdx="2" presStyleCnt="6"/>
      <dgm:spPr/>
    </dgm:pt>
    <dgm:pt modelId="{124017B8-228C-4A2E-9774-1CA0294F7564}" type="pres">
      <dgm:prSet presAssocID="{F9D34A25-E805-4297-ACE7-9C71C9AC210C}" presName="connectorText" presStyleLbl="sibTrans2D1" presStyleIdx="2" presStyleCnt="6"/>
      <dgm:spPr/>
    </dgm:pt>
    <dgm:pt modelId="{412771D9-C589-4046-9633-15657EAA7254}" type="pres">
      <dgm:prSet presAssocID="{4D14ECD3-3575-4E7E-99F8-B507537779FD}" presName="node" presStyleLbl="node1" presStyleIdx="3" presStyleCnt="6" custScaleX="185086">
        <dgm:presLayoutVars>
          <dgm:bulletEnabled val="1"/>
        </dgm:presLayoutVars>
      </dgm:prSet>
      <dgm:spPr/>
    </dgm:pt>
    <dgm:pt modelId="{517EA1FE-3664-4A96-BF99-80BEFCCA3CFA}" type="pres">
      <dgm:prSet presAssocID="{0BD524A1-3D56-47A5-A110-85F49449213A}" presName="sibTrans" presStyleLbl="sibTrans2D1" presStyleIdx="3" presStyleCnt="6"/>
      <dgm:spPr/>
    </dgm:pt>
    <dgm:pt modelId="{A117BA46-9389-4C94-A394-F4EEED207ADC}" type="pres">
      <dgm:prSet presAssocID="{0BD524A1-3D56-47A5-A110-85F49449213A}" presName="connectorText" presStyleLbl="sibTrans2D1" presStyleIdx="3" presStyleCnt="6"/>
      <dgm:spPr/>
    </dgm:pt>
    <dgm:pt modelId="{3696B7B7-4A62-44D1-A5D2-5814A73BBA60}" type="pres">
      <dgm:prSet presAssocID="{75948FE7-DE83-40EF-97F7-003E1DBAA56C}" presName="node" presStyleLbl="node1" presStyleIdx="4" presStyleCnt="6" custScaleX="185086" custRadScaleRad="151956" custRadScaleInc="38586">
        <dgm:presLayoutVars>
          <dgm:bulletEnabled val="1"/>
        </dgm:presLayoutVars>
      </dgm:prSet>
      <dgm:spPr/>
    </dgm:pt>
    <dgm:pt modelId="{7F51BA63-4ED7-4B02-BD7D-6765EAE9E4C1}" type="pres">
      <dgm:prSet presAssocID="{B3641DBE-93C5-4C57-99FD-6A3CA0681D3B}" presName="sibTrans" presStyleLbl="sibTrans2D1" presStyleIdx="4" presStyleCnt="6"/>
      <dgm:spPr/>
    </dgm:pt>
    <dgm:pt modelId="{E8A9F876-7654-4DEA-891D-1E4A297F30EE}" type="pres">
      <dgm:prSet presAssocID="{B3641DBE-93C5-4C57-99FD-6A3CA0681D3B}" presName="connectorText" presStyleLbl="sibTrans2D1" presStyleIdx="4" presStyleCnt="6"/>
      <dgm:spPr/>
    </dgm:pt>
    <dgm:pt modelId="{254C3E5D-0D8A-42B4-ADF6-16663744913D}" type="pres">
      <dgm:prSet presAssocID="{A0A1346A-89FD-4D39-95FA-062A1F58D941}" presName="node" presStyleLbl="node1" presStyleIdx="5" presStyleCnt="6" custScaleX="185086" custRadScaleRad="153249" custRadScaleInc="-33917">
        <dgm:presLayoutVars>
          <dgm:bulletEnabled val="1"/>
        </dgm:presLayoutVars>
      </dgm:prSet>
      <dgm:spPr/>
    </dgm:pt>
    <dgm:pt modelId="{AB4D6914-86DD-44B0-8BD1-2787D712A39F}" type="pres">
      <dgm:prSet presAssocID="{4DD361F0-3D95-42E8-9649-C6F965839C06}" presName="sibTrans" presStyleLbl="sibTrans2D1" presStyleIdx="5" presStyleCnt="6"/>
      <dgm:spPr/>
    </dgm:pt>
    <dgm:pt modelId="{3FC21EF2-6B59-4357-977A-C3D0EB10367D}" type="pres">
      <dgm:prSet presAssocID="{4DD361F0-3D95-42E8-9649-C6F965839C06}" presName="connectorText" presStyleLbl="sibTrans2D1" presStyleIdx="5" presStyleCnt="6"/>
      <dgm:spPr/>
    </dgm:pt>
  </dgm:ptLst>
  <dgm:cxnLst>
    <dgm:cxn modelId="{710B3306-4CB3-4E0C-A91F-52956B937C72}" type="presOf" srcId="{B3641DBE-93C5-4C57-99FD-6A3CA0681D3B}" destId="{7F51BA63-4ED7-4B02-BD7D-6765EAE9E4C1}" srcOrd="0" destOrd="0" presId="urn:microsoft.com/office/officeart/2005/8/layout/cycle2"/>
    <dgm:cxn modelId="{0B9E0318-A724-4807-96D9-309BFB157393}" srcId="{79FE32F8-701C-4DDC-9929-AC26BCF920B1}" destId="{A0A1346A-89FD-4D39-95FA-062A1F58D941}" srcOrd="5" destOrd="0" parTransId="{B9A8BEE1-E4CE-4DCE-9BF4-4F28D106C4C3}" sibTransId="{4DD361F0-3D95-42E8-9649-C6F965839C06}"/>
    <dgm:cxn modelId="{47298E20-7623-4BE5-8BE5-C8D16323D628}" type="presOf" srcId="{F078292F-FA15-4CDA-9C21-F5E8DF66153E}" destId="{F67B44FE-1E12-4251-8B75-EABD007DF752}" srcOrd="0" destOrd="0" presId="urn:microsoft.com/office/officeart/2005/8/layout/cycle2"/>
    <dgm:cxn modelId="{67040E26-118C-4A2C-8F33-07EBEBEA800F}" type="presOf" srcId="{F078292F-FA15-4CDA-9C21-F5E8DF66153E}" destId="{8A1163AE-1035-4600-BFD9-6F6B9651865F}" srcOrd="1" destOrd="0" presId="urn:microsoft.com/office/officeart/2005/8/layout/cycle2"/>
    <dgm:cxn modelId="{F8E21227-3C20-4DE4-9FBE-104E84E869BF}" type="presOf" srcId="{4DD361F0-3D95-42E8-9649-C6F965839C06}" destId="{AB4D6914-86DD-44B0-8BD1-2787D712A39F}" srcOrd="0" destOrd="0" presId="urn:microsoft.com/office/officeart/2005/8/layout/cycle2"/>
    <dgm:cxn modelId="{6EB9862B-5F92-4786-A471-42B0EC26A373}" srcId="{79FE32F8-701C-4DDC-9929-AC26BCF920B1}" destId="{AD41C9A7-A491-4695-82D2-0EFABB03DAE2}" srcOrd="1" destOrd="0" parTransId="{3B8F25A2-3ADB-4E7F-886E-A6345AD29C81}" sibTransId="{F078292F-FA15-4CDA-9C21-F5E8DF66153E}"/>
    <dgm:cxn modelId="{7BFFB52B-B56D-4E94-BA0D-D6ACCD211CBA}" type="presOf" srcId="{A0A1346A-89FD-4D39-95FA-062A1F58D941}" destId="{254C3E5D-0D8A-42B4-ADF6-16663744913D}" srcOrd="0" destOrd="0" presId="urn:microsoft.com/office/officeart/2005/8/layout/cycle2"/>
    <dgm:cxn modelId="{89363838-D776-40C5-BECD-9C2EA5BB632A}" srcId="{79FE32F8-701C-4DDC-9929-AC26BCF920B1}" destId="{75948FE7-DE83-40EF-97F7-003E1DBAA56C}" srcOrd="4" destOrd="0" parTransId="{9C5F348A-010A-4384-BB26-613C63C84D8E}" sibTransId="{B3641DBE-93C5-4C57-99FD-6A3CA0681D3B}"/>
    <dgm:cxn modelId="{87C9F943-2794-4847-86AF-97E265B1F699}" srcId="{79FE32F8-701C-4DDC-9929-AC26BCF920B1}" destId="{D21711C5-0CAF-4AED-B207-ABB38FB712F7}" srcOrd="2" destOrd="0" parTransId="{8FF67E3E-0F5B-47D9-A8CA-CDAA8BD2C4E4}" sibTransId="{F9D34A25-E805-4297-ACE7-9C71C9AC210C}"/>
    <dgm:cxn modelId="{4A1C8A72-D13B-4FB7-92FC-406D1D27F585}" type="presOf" srcId="{AD41C9A7-A491-4695-82D2-0EFABB03DAE2}" destId="{D1C972D5-320F-46CC-8193-9521F419F9B4}" srcOrd="0" destOrd="0" presId="urn:microsoft.com/office/officeart/2005/8/layout/cycle2"/>
    <dgm:cxn modelId="{C35E0473-8731-4B87-A165-1CE9DF6EAB83}" srcId="{79FE32F8-701C-4DDC-9929-AC26BCF920B1}" destId="{4D14ECD3-3575-4E7E-99F8-B507537779FD}" srcOrd="3" destOrd="0" parTransId="{090548A3-2770-4427-85C6-6F5B779FEBA3}" sibTransId="{0BD524A1-3D56-47A5-A110-85F49449213A}"/>
    <dgm:cxn modelId="{04013F74-DD5C-4E81-95E8-996218136038}" type="presOf" srcId="{D21711C5-0CAF-4AED-B207-ABB38FB712F7}" destId="{19B07F53-2639-4763-B319-100DD944A792}" srcOrd="0" destOrd="0" presId="urn:microsoft.com/office/officeart/2005/8/layout/cycle2"/>
    <dgm:cxn modelId="{63468F85-B7AA-42CB-A127-A9EA0CE5D7AC}" type="presOf" srcId="{75948FE7-DE83-40EF-97F7-003E1DBAA56C}" destId="{3696B7B7-4A62-44D1-A5D2-5814A73BBA60}" srcOrd="0" destOrd="0" presId="urn:microsoft.com/office/officeart/2005/8/layout/cycle2"/>
    <dgm:cxn modelId="{00849394-54A3-49CE-82F6-692CC2A94C1C}" type="presOf" srcId="{88F80B51-6134-47BA-856D-D8B511ED30C1}" destId="{3E8F1348-0E33-4BCD-BAD3-61B6CED33137}" srcOrd="0" destOrd="0" presId="urn:microsoft.com/office/officeart/2005/8/layout/cycle2"/>
    <dgm:cxn modelId="{6591F28E-B816-4184-9933-B32EA5E1E3A8}" type="presOf" srcId="{88F80B51-6134-47BA-856D-D8B511ED30C1}" destId="{5F9B4E9B-A1DB-4BE7-83C3-37D43D00CB86}" srcOrd="1" destOrd="0" presId="urn:microsoft.com/office/officeart/2005/8/layout/cycle2"/>
    <dgm:cxn modelId="{204B68A2-5020-4AFC-8738-3E45449E0213}" type="presOf" srcId="{B3641DBE-93C5-4C57-99FD-6A3CA0681D3B}" destId="{E8A9F876-7654-4DEA-891D-1E4A297F30EE}" srcOrd="1" destOrd="0" presId="urn:microsoft.com/office/officeart/2005/8/layout/cycle2"/>
    <dgm:cxn modelId="{F2AB03D7-C2E3-4258-BEA4-CAECFCF43300}" type="presOf" srcId="{79FE32F8-701C-4DDC-9929-AC26BCF920B1}" destId="{704428F2-5976-4FDE-972E-4CCCAB5F97AF}" srcOrd="0" destOrd="0" presId="urn:microsoft.com/office/officeart/2005/8/layout/cycle2"/>
    <dgm:cxn modelId="{592EE4E1-0B62-44D8-8076-7ECB08FDE7DB}" type="presOf" srcId="{4DD361F0-3D95-42E8-9649-C6F965839C06}" destId="{3FC21EF2-6B59-4357-977A-C3D0EB10367D}" srcOrd="1" destOrd="0" presId="urn:microsoft.com/office/officeart/2005/8/layout/cycle2"/>
    <dgm:cxn modelId="{9C9B97E8-DF5E-4FF8-9B3C-34BFBA7CEB9C}" type="presOf" srcId="{0BD524A1-3D56-47A5-A110-85F49449213A}" destId="{A117BA46-9389-4C94-A394-F4EEED207ADC}" srcOrd="1" destOrd="0" presId="urn:microsoft.com/office/officeart/2005/8/layout/cycle2"/>
    <dgm:cxn modelId="{1B1595CD-271E-4DF9-A867-6F0719ABDF4D}" srcId="{79FE32F8-701C-4DDC-9929-AC26BCF920B1}" destId="{000B9562-26D2-4B7D-AF83-BA0897F84802}" srcOrd="0" destOrd="0" parTransId="{48F6CC69-BF6D-4C80-BDA7-7F0D86BA0508}" sibTransId="{88F80B51-6134-47BA-856D-D8B511ED30C1}"/>
    <dgm:cxn modelId="{ED29DEF1-1904-4695-AE03-A837ACEF52A7}" type="presOf" srcId="{4D14ECD3-3575-4E7E-99F8-B507537779FD}" destId="{412771D9-C589-4046-9633-15657EAA7254}" srcOrd="0" destOrd="0" presId="urn:microsoft.com/office/officeart/2005/8/layout/cycle2"/>
    <dgm:cxn modelId="{C97750D2-AEDF-416C-96F5-6A3058294C9F}" type="presOf" srcId="{0BD524A1-3D56-47A5-A110-85F49449213A}" destId="{517EA1FE-3664-4A96-BF99-80BEFCCA3CFA}" srcOrd="0" destOrd="0" presId="urn:microsoft.com/office/officeart/2005/8/layout/cycle2"/>
    <dgm:cxn modelId="{AEB96BF3-B72D-4470-805A-0C9F0B086FF5}" type="presOf" srcId="{F9D34A25-E805-4297-ACE7-9C71C9AC210C}" destId="{C15600BB-CA7F-4DF7-83AF-91A6AE668CED}" srcOrd="0" destOrd="0" presId="urn:microsoft.com/office/officeart/2005/8/layout/cycle2"/>
    <dgm:cxn modelId="{AF3F6BD9-3E79-4A74-8029-189FAC06DED0}" type="presOf" srcId="{F9D34A25-E805-4297-ACE7-9C71C9AC210C}" destId="{124017B8-228C-4A2E-9774-1CA0294F7564}" srcOrd="1" destOrd="0" presId="urn:microsoft.com/office/officeart/2005/8/layout/cycle2"/>
    <dgm:cxn modelId="{7699D8F9-7B32-42B1-BAD1-F8F12C1801B6}" type="presOf" srcId="{000B9562-26D2-4B7D-AF83-BA0897F84802}" destId="{3E50B439-F8CD-4FE2-8F7A-3265FD8614AC}" srcOrd="0" destOrd="0" presId="urn:microsoft.com/office/officeart/2005/8/layout/cycle2"/>
    <dgm:cxn modelId="{A32FCA98-51EA-43D1-BB5C-B4A88988028A}" type="presParOf" srcId="{704428F2-5976-4FDE-972E-4CCCAB5F97AF}" destId="{3E50B439-F8CD-4FE2-8F7A-3265FD8614AC}" srcOrd="0" destOrd="0" presId="urn:microsoft.com/office/officeart/2005/8/layout/cycle2"/>
    <dgm:cxn modelId="{D46DE12B-A585-43B4-BE10-47CA4BD264C2}" type="presParOf" srcId="{704428F2-5976-4FDE-972E-4CCCAB5F97AF}" destId="{3E8F1348-0E33-4BCD-BAD3-61B6CED33137}" srcOrd="1" destOrd="0" presId="urn:microsoft.com/office/officeart/2005/8/layout/cycle2"/>
    <dgm:cxn modelId="{195B0D0B-AE29-4CEA-95E1-B20CECB300D1}" type="presParOf" srcId="{3E8F1348-0E33-4BCD-BAD3-61B6CED33137}" destId="{5F9B4E9B-A1DB-4BE7-83C3-37D43D00CB86}" srcOrd="0" destOrd="0" presId="urn:microsoft.com/office/officeart/2005/8/layout/cycle2"/>
    <dgm:cxn modelId="{12601FF2-B317-464D-96A3-9960C7A2B9F8}" type="presParOf" srcId="{704428F2-5976-4FDE-972E-4CCCAB5F97AF}" destId="{D1C972D5-320F-46CC-8193-9521F419F9B4}" srcOrd="2" destOrd="0" presId="urn:microsoft.com/office/officeart/2005/8/layout/cycle2"/>
    <dgm:cxn modelId="{76A69B79-18A2-4684-81E7-02B0D8220871}" type="presParOf" srcId="{704428F2-5976-4FDE-972E-4CCCAB5F97AF}" destId="{F67B44FE-1E12-4251-8B75-EABD007DF752}" srcOrd="3" destOrd="0" presId="urn:microsoft.com/office/officeart/2005/8/layout/cycle2"/>
    <dgm:cxn modelId="{08958F1F-A594-4716-B9FF-48131FC0B6A1}" type="presParOf" srcId="{F67B44FE-1E12-4251-8B75-EABD007DF752}" destId="{8A1163AE-1035-4600-BFD9-6F6B9651865F}" srcOrd="0" destOrd="0" presId="urn:microsoft.com/office/officeart/2005/8/layout/cycle2"/>
    <dgm:cxn modelId="{67270CD2-D38C-48E3-9BDC-26EF8ADC9E5F}" type="presParOf" srcId="{704428F2-5976-4FDE-972E-4CCCAB5F97AF}" destId="{19B07F53-2639-4763-B319-100DD944A792}" srcOrd="4" destOrd="0" presId="urn:microsoft.com/office/officeart/2005/8/layout/cycle2"/>
    <dgm:cxn modelId="{2AB75EC8-BFCE-4D31-9DE1-12387C1BAACF}" type="presParOf" srcId="{704428F2-5976-4FDE-972E-4CCCAB5F97AF}" destId="{C15600BB-CA7F-4DF7-83AF-91A6AE668CED}" srcOrd="5" destOrd="0" presId="urn:microsoft.com/office/officeart/2005/8/layout/cycle2"/>
    <dgm:cxn modelId="{BF7F997E-9C14-4C01-BCED-7A04EEE59F73}" type="presParOf" srcId="{C15600BB-CA7F-4DF7-83AF-91A6AE668CED}" destId="{124017B8-228C-4A2E-9774-1CA0294F7564}" srcOrd="0" destOrd="0" presId="urn:microsoft.com/office/officeart/2005/8/layout/cycle2"/>
    <dgm:cxn modelId="{903B8E45-8A2B-433F-BDA3-A5239D0E15D0}" type="presParOf" srcId="{704428F2-5976-4FDE-972E-4CCCAB5F97AF}" destId="{412771D9-C589-4046-9633-15657EAA7254}" srcOrd="6" destOrd="0" presId="urn:microsoft.com/office/officeart/2005/8/layout/cycle2"/>
    <dgm:cxn modelId="{8F82C56B-7965-4B27-9D20-B511DA0E34B9}" type="presParOf" srcId="{704428F2-5976-4FDE-972E-4CCCAB5F97AF}" destId="{517EA1FE-3664-4A96-BF99-80BEFCCA3CFA}" srcOrd="7" destOrd="0" presId="urn:microsoft.com/office/officeart/2005/8/layout/cycle2"/>
    <dgm:cxn modelId="{48A17ED8-802C-4F50-9B6B-3B11B7650393}" type="presParOf" srcId="{517EA1FE-3664-4A96-BF99-80BEFCCA3CFA}" destId="{A117BA46-9389-4C94-A394-F4EEED207ADC}" srcOrd="0" destOrd="0" presId="urn:microsoft.com/office/officeart/2005/8/layout/cycle2"/>
    <dgm:cxn modelId="{E81B9305-331F-431E-91E0-E45B4AD67502}" type="presParOf" srcId="{704428F2-5976-4FDE-972E-4CCCAB5F97AF}" destId="{3696B7B7-4A62-44D1-A5D2-5814A73BBA60}" srcOrd="8" destOrd="0" presId="urn:microsoft.com/office/officeart/2005/8/layout/cycle2"/>
    <dgm:cxn modelId="{23922AEE-1C6F-4FB3-AE26-88AEF2F2DC92}" type="presParOf" srcId="{704428F2-5976-4FDE-972E-4CCCAB5F97AF}" destId="{7F51BA63-4ED7-4B02-BD7D-6765EAE9E4C1}" srcOrd="9" destOrd="0" presId="urn:microsoft.com/office/officeart/2005/8/layout/cycle2"/>
    <dgm:cxn modelId="{179CEAFB-41DF-43A8-A49B-3758A74AE64C}" type="presParOf" srcId="{7F51BA63-4ED7-4B02-BD7D-6765EAE9E4C1}" destId="{E8A9F876-7654-4DEA-891D-1E4A297F30EE}" srcOrd="0" destOrd="0" presId="urn:microsoft.com/office/officeart/2005/8/layout/cycle2"/>
    <dgm:cxn modelId="{E937DC7E-5B54-4260-B58F-B57E54ABB023}" type="presParOf" srcId="{704428F2-5976-4FDE-972E-4CCCAB5F97AF}" destId="{254C3E5D-0D8A-42B4-ADF6-16663744913D}" srcOrd="10" destOrd="0" presId="urn:microsoft.com/office/officeart/2005/8/layout/cycle2"/>
    <dgm:cxn modelId="{4994EBBF-039F-4222-B4F7-8FCCFD67E2B9}" type="presParOf" srcId="{704428F2-5976-4FDE-972E-4CCCAB5F97AF}" destId="{AB4D6914-86DD-44B0-8BD1-2787D712A39F}" srcOrd="11" destOrd="0" presId="urn:microsoft.com/office/officeart/2005/8/layout/cycle2"/>
    <dgm:cxn modelId="{6DAA18EF-531A-4447-A4E4-39B118FB3B31}" type="presParOf" srcId="{AB4D6914-86DD-44B0-8BD1-2787D712A39F}" destId="{3FC21EF2-6B59-4357-977A-C3D0EB10367D}" srcOrd="0" destOrd="0" presId="urn:microsoft.com/office/officeart/2005/8/layout/cycle2"/>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50B439-F8CD-4FE2-8F7A-3265FD8614AC}">
      <dsp:nvSpPr>
        <dsp:cNvPr id="0" name=""/>
        <dsp:cNvSpPr/>
      </dsp:nvSpPr>
      <dsp:spPr>
        <a:xfrm>
          <a:off x="3951555" y="622"/>
          <a:ext cx="2051090" cy="1108182"/>
        </a:xfrm>
        <a:prstGeom prst="ellipse">
          <a:avLst/>
        </a:prstGeom>
        <a:solidFill>
          <a:srgbClr val="63A537"/>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sp3d extrusionH="57150" prstMaterial="softEdge">
            <a:bevelT w="25400" h="38100"/>
          </a:sp3d>
        </a:bodyPr>
        <a:lstStyle/>
        <a:p>
          <a:pPr marL="0" lvl="0" indent="0" algn="ctr" defTabSz="711200">
            <a:lnSpc>
              <a:spcPct val="90000"/>
            </a:lnSpc>
            <a:spcBef>
              <a:spcPct val="0"/>
            </a:spcBef>
            <a:spcAft>
              <a:spcPct val="35000"/>
            </a:spcAft>
            <a:buNone/>
          </a:pPr>
          <a:r>
            <a:rPr lang="en-US" sz="1600" b="1" kern="1200" cap="none" spc="0">
              <a:ln w="0"/>
              <a:solidFill>
                <a:schemeClr val="bg1"/>
              </a:solidFill>
              <a:effectLst>
                <a:outerShdw blurRad="38100" dist="25400" dir="5400000" algn="ctr" rotWithShape="0">
                  <a:srgbClr val="6E747A">
                    <a:alpha val="43000"/>
                  </a:srgbClr>
                </a:outerShdw>
              </a:effectLst>
            </a:rPr>
            <a:t>Statement of Work</a:t>
          </a:r>
        </a:p>
      </dsp:txBody>
      <dsp:txXfrm>
        <a:off x="4251930" y="162911"/>
        <a:ext cx="1450340" cy="783604"/>
      </dsp:txXfrm>
    </dsp:sp>
    <dsp:sp modelId="{3E8F1348-0E33-4BCD-BAD3-61B6CED33137}">
      <dsp:nvSpPr>
        <dsp:cNvPr id="0" name=""/>
        <dsp:cNvSpPr/>
      </dsp:nvSpPr>
      <dsp:spPr>
        <a:xfrm rot="1201050">
          <a:off x="5969955" y="801591"/>
          <a:ext cx="396196" cy="374011"/>
        </a:xfrm>
        <a:prstGeom prst="rightArrow">
          <a:avLst>
            <a:gd name="adj1" fmla="val 60000"/>
            <a:gd name="adj2" fmla="val 50000"/>
          </a:avLst>
        </a:prstGeom>
        <a:solidFill>
          <a:srgbClr val="FFCC00"/>
        </a:solidFill>
        <a:ln>
          <a:solidFill>
            <a:srgbClr val="63A537"/>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b="0" kern="1200" cap="none" spc="0">
            <a:ln w="0"/>
            <a:solidFill>
              <a:schemeClr val="bg1"/>
            </a:solidFill>
            <a:effectLst>
              <a:outerShdw blurRad="38100" dist="25400" dir="5400000" algn="ctr" rotWithShape="0">
                <a:srgbClr val="6E747A">
                  <a:alpha val="43000"/>
                </a:srgbClr>
              </a:outerShdw>
            </a:effectLst>
          </a:endParaRPr>
        </a:p>
      </dsp:txBody>
      <dsp:txXfrm>
        <a:off x="5973344" y="857189"/>
        <a:ext cx="283993" cy="224407"/>
      </dsp:txXfrm>
    </dsp:sp>
    <dsp:sp modelId="{D1C972D5-320F-46CC-8193-9521F419F9B4}">
      <dsp:nvSpPr>
        <dsp:cNvPr id="0" name=""/>
        <dsp:cNvSpPr/>
      </dsp:nvSpPr>
      <dsp:spPr>
        <a:xfrm>
          <a:off x="6354532" y="876065"/>
          <a:ext cx="2051090" cy="1108182"/>
        </a:xfrm>
        <a:prstGeom prst="ellipse">
          <a:avLst/>
        </a:prstGeom>
        <a:solidFill>
          <a:srgbClr val="63A537"/>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sp3d extrusionH="57150" prstMaterial="softEdge">
            <a:bevelT w="25400" h="38100"/>
          </a:sp3d>
        </a:bodyPr>
        <a:lstStyle/>
        <a:p>
          <a:pPr marL="0" lvl="0" indent="0" algn="ctr" defTabSz="711200">
            <a:lnSpc>
              <a:spcPct val="90000"/>
            </a:lnSpc>
            <a:spcBef>
              <a:spcPct val="0"/>
            </a:spcBef>
            <a:spcAft>
              <a:spcPct val="35000"/>
            </a:spcAft>
            <a:buNone/>
          </a:pPr>
          <a:r>
            <a:rPr lang="en-US" sz="1600" b="1" kern="1200" cap="none" spc="0">
              <a:ln w="0"/>
              <a:solidFill>
                <a:schemeClr val="bg1"/>
              </a:solidFill>
              <a:effectLst>
                <a:outerShdw blurRad="38100" dist="25400" dir="5400000" algn="ctr" rotWithShape="0">
                  <a:srgbClr val="6E747A">
                    <a:alpha val="43000"/>
                  </a:srgbClr>
                </a:outerShdw>
              </a:effectLst>
            </a:rPr>
            <a:t>Prevention Plan</a:t>
          </a:r>
        </a:p>
      </dsp:txBody>
      <dsp:txXfrm>
        <a:off x="6654907" y="1038354"/>
        <a:ext cx="1450340" cy="783604"/>
      </dsp:txXfrm>
    </dsp:sp>
    <dsp:sp modelId="{F67B44FE-1E12-4251-8B75-EABD007DF752}">
      <dsp:nvSpPr>
        <dsp:cNvPr id="0" name=""/>
        <dsp:cNvSpPr/>
      </dsp:nvSpPr>
      <dsp:spPr>
        <a:xfrm rot="5399960">
          <a:off x="7233244" y="2065993"/>
          <a:ext cx="293686" cy="374011"/>
        </a:xfrm>
        <a:prstGeom prst="rightArrow">
          <a:avLst>
            <a:gd name="adj1" fmla="val 60000"/>
            <a:gd name="adj2" fmla="val 50000"/>
          </a:avLst>
        </a:prstGeom>
        <a:solidFill>
          <a:srgbClr val="FFCC00"/>
        </a:solidFill>
        <a:ln>
          <a:solidFill>
            <a:srgbClr val="63A537"/>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b="0" kern="1200" cap="none" spc="0">
            <a:ln w="0"/>
            <a:solidFill>
              <a:schemeClr val="bg1"/>
            </a:solidFill>
            <a:effectLst>
              <a:outerShdw blurRad="38100" dist="25400" dir="5400000" algn="ctr" rotWithShape="0">
                <a:srgbClr val="6E747A">
                  <a:alpha val="43000"/>
                </a:srgbClr>
              </a:outerShdw>
            </a:effectLst>
          </a:endParaRPr>
        </a:p>
      </dsp:txBody>
      <dsp:txXfrm>
        <a:off x="7277296" y="2096742"/>
        <a:ext cx="205580" cy="224407"/>
      </dsp:txXfrm>
    </dsp:sp>
    <dsp:sp modelId="{19B07F53-2639-4763-B319-100DD944A792}">
      <dsp:nvSpPr>
        <dsp:cNvPr id="0" name=""/>
        <dsp:cNvSpPr/>
      </dsp:nvSpPr>
      <dsp:spPr>
        <a:xfrm>
          <a:off x="6354552" y="2538374"/>
          <a:ext cx="2051090" cy="1108182"/>
        </a:xfrm>
        <a:prstGeom prst="ellipse">
          <a:avLst/>
        </a:prstGeom>
        <a:solidFill>
          <a:srgbClr val="63A537"/>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sp3d extrusionH="57150" prstMaterial="softEdge">
            <a:bevelT w="25400" h="38100"/>
          </a:sp3d>
        </a:bodyPr>
        <a:lstStyle/>
        <a:p>
          <a:pPr marL="0" lvl="0" indent="0" algn="ctr" defTabSz="711200">
            <a:lnSpc>
              <a:spcPct val="90000"/>
            </a:lnSpc>
            <a:spcBef>
              <a:spcPct val="0"/>
            </a:spcBef>
            <a:spcAft>
              <a:spcPct val="35000"/>
            </a:spcAft>
            <a:buNone/>
          </a:pPr>
          <a:r>
            <a:rPr lang="en-US" sz="1600" b="1" kern="1200" cap="none" spc="0">
              <a:ln w="0"/>
              <a:solidFill>
                <a:schemeClr val="bg1"/>
              </a:solidFill>
              <a:effectLst>
                <a:outerShdw blurRad="38100" dist="25400" dir="5400000" algn="ctr" rotWithShape="0">
                  <a:srgbClr val="6E747A">
                    <a:alpha val="43000"/>
                  </a:srgbClr>
                </a:outerShdw>
              </a:effectLst>
            </a:rPr>
            <a:t>Quality Meetings</a:t>
          </a:r>
        </a:p>
      </dsp:txBody>
      <dsp:txXfrm>
        <a:off x="6654927" y="2700663"/>
        <a:ext cx="1450340" cy="783604"/>
      </dsp:txXfrm>
    </dsp:sp>
    <dsp:sp modelId="{C15600BB-CA7F-4DF7-83AF-91A6AE668CED}">
      <dsp:nvSpPr>
        <dsp:cNvPr id="0" name=""/>
        <dsp:cNvSpPr/>
      </dsp:nvSpPr>
      <dsp:spPr>
        <a:xfrm rot="9712152">
          <a:off x="6007388" y="3295698"/>
          <a:ext cx="361888" cy="374011"/>
        </a:xfrm>
        <a:prstGeom prst="rightArrow">
          <a:avLst>
            <a:gd name="adj1" fmla="val 60000"/>
            <a:gd name="adj2" fmla="val 50000"/>
          </a:avLst>
        </a:prstGeom>
        <a:solidFill>
          <a:srgbClr val="FFCC00"/>
        </a:solidFill>
        <a:ln>
          <a:solidFill>
            <a:srgbClr val="63A537"/>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b="0" kern="1200" cap="none" spc="0">
            <a:ln w="0"/>
            <a:solidFill>
              <a:schemeClr val="bg1"/>
            </a:solidFill>
            <a:effectLst>
              <a:outerShdw blurRad="38100" dist="25400" dir="5400000" algn="ctr" rotWithShape="0">
                <a:srgbClr val="6E747A">
                  <a:alpha val="43000"/>
                </a:srgbClr>
              </a:outerShdw>
            </a:effectLst>
          </a:endParaRPr>
        </a:p>
      </dsp:txBody>
      <dsp:txXfrm rot="10800000">
        <a:off x="6113259" y="3353608"/>
        <a:ext cx="253322" cy="224407"/>
      </dsp:txXfrm>
    </dsp:sp>
    <dsp:sp modelId="{412771D9-C589-4046-9633-15657EAA7254}">
      <dsp:nvSpPr>
        <dsp:cNvPr id="0" name=""/>
        <dsp:cNvSpPr/>
      </dsp:nvSpPr>
      <dsp:spPr>
        <a:xfrm>
          <a:off x="3951555" y="3325225"/>
          <a:ext cx="2051090" cy="1108182"/>
        </a:xfrm>
        <a:prstGeom prst="ellipse">
          <a:avLst/>
        </a:prstGeom>
        <a:solidFill>
          <a:srgbClr val="63A537"/>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sp3d extrusionH="57150" prstMaterial="softEdge">
            <a:bevelT w="25400" h="38100"/>
          </a:sp3d>
        </a:bodyPr>
        <a:lstStyle/>
        <a:p>
          <a:pPr marL="0" lvl="0" indent="0" algn="ctr" defTabSz="711200">
            <a:lnSpc>
              <a:spcPct val="90000"/>
            </a:lnSpc>
            <a:spcBef>
              <a:spcPct val="0"/>
            </a:spcBef>
            <a:spcAft>
              <a:spcPct val="35000"/>
            </a:spcAft>
            <a:buNone/>
          </a:pPr>
          <a:r>
            <a:rPr lang="en-US" sz="1600" b="1" kern="1200" cap="none" spc="0">
              <a:ln w="0"/>
              <a:solidFill>
                <a:schemeClr val="bg1"/>
              </a:solidFill>
              <a:effectLst>
                <a:outerShdw blurRad="38100" dist="25400" dir="5400000" algn="ctr" rotWithShape="0">
                  <a:srgbClr val="6E747A">
                    <a:alpha val="43000"/>
                  </a:srgbClr>
                </a:outerShdw>
              </a:effectLst>
            </a:rPr>
            <a:t>Quarterly Reports</a:t>
          </a:r>
        </a:p>
      </dsp:txBody>
      <dsp:txXfrm>
        <a:off x="4251930" y="3487514"/>
        <a:ext cx="1450340" cy="783604"/>
      </dsp:txXfrm>
    </dsp:sp>
    <dsp:sp modelId="{517EA1FE-3664-4A96-BF99-80BEFCCA3CFA}">
      <dsp:nvSpPr>
        <dsp:cNvPr id="0" name=""/>
        <dsp:cNvSpPr/>
      </dsp:nvSpPr>
      <dsp:spPr>
        <a:xfrm rot="11989498">
          <a:off x="3594741" y="3264058"/>
          <a:ext cx="388936" cy="374011"/>
        </a:xfrm>
        <a:prstGeom prst="rightArrow">
          <a:avLst>
            <a:gd name="adj1" fmla="val 60000"/>
            <a:gd name="adj2" fmla="val 50000"/>
          </a:avLst>
        </a:prstGeom>
        <a:solidFill>
          <a:srgbClr val="FFCC00"/>
        </a:solidFill>
        <a:ln>
          <a:solidFill>
            <a:srgbClr val="63A537"/>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b="0" kern="1200" cap="none" spc="0">
            <a:ln w="0"/>
            <a:solidFill>
              <a:schemeClr val="bg1"/>
            </a:solidFill>
            <a:effectLst>
              <a:outerShdw blurRad="38100" dist="25400" dir="5400000" algn="ctr" rotWithShape="0">
                <a:srgbClr val="6E747A">
                  <a:alpha val="43000"/>
                </a:srgbClr>
              </a:outerShdw>
            </a:effectLst>
          </a:endParaRPr>
        </a:p>
      </dsp:txBody>
      <dsp:txXfrm rot="10800000">
        <a:off x="3703619" y="3357887"/>
        <a:ext cx="276733" cy="224407"/>
      </dsp:txXfrm>
    </dsp:sp>
    <dsp:sp modelId="{3696B7B7-4A62-44D1-A5D2-5814A73BBA60}">
      <dsp:nvSpPr>
        <dsp:cNvPr id="0" name=""/>
        <dsp:cNvSpPr/>
      </dsp:nvSpPr>
      <dsp:spPr>
        <a:xfrm>
          <a:off x="1555062" y="2461255"/>
          <a:ext cx="2051090" cy="1108182"/>
        </a:xfrm>
        <a:prstGeom prst="ellipse">
          <a:avLst/>
        </a:prstGeom>
        <a:solidFill>
          <a:srgbClr val="63A537"/>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sp3d extrusionH="57150" prstMaterial="softEdge">
            <a:bevelT w="25400" h="38100"/>
          </a:sp3d>
        </a:bodyPr>
        <a:lstStyle/>
        <a:p>
          <a:pPr marL="0" lvl="0" indent="0" algn="ctr" defTabSz="711200">
            <a:lnSpc>
              <a:spcPct val="90000"/>
            </a:lnSpc>
            <a:spcBef>
              <a:spcPct val="0"/>
            </a:spcBef>
            <a:spcAft>
              <a:spcPct val="35000"/>
            </a:spcAft>
            <a:buNone/>
          </a:pPr>
          <a:r>
            <a:rPr lang="en-US" sz="1600" b="1" kern="1200" cap="none" spc="0">
              <a:ln w="0"/>
              <a:solidFill>
                <a:schemeClr val="bg1"/>
              </a:solidFill>
              <a:effectLst>
                <a:outerShdw blurRad="38100" dist="25400" dir="5400000" algn="ctr" rotWithShape="0">
                  <a:srgbClr val="6E747A">
                    <a:alpha val="43000"/>
                  </a:srgbClr>
                </a:outerShdw>
              </a:effectLst>
            </a:rPr>
            <a:t>Prevention Plan Revision and Notification </a:t>
          </a:r>
        </a:p>
      </dsp:txBody>
      <dsp:txXfrm>
        <a:off x="1855437" y="2623544"/>
        <a:ext cx="1450340" cy="783604"/>
      </dsp:txXfrm>
    </dsp:sp>
    <dsp:sp modelId="{7F51BA63-4ED7-4B02-BD7D-6765EAE9E4C1}">
      <dsp:nvSpPr>
        <dsp:cNvPr id="0" name=""/>
        <dsp:cNvSpPr/>
      </dsp:nvSpPr>
      <dsp:spPr>
        <a:xfrm rot="16200023">
          <a:off x="2433773" y="2005505"/>
          <a:ext cx="293679" cy="374011"/>
        </a:xfrm>
        <a:prstGeom prst="rightArrow">
          <a:avLst>
            <a:gd name="adj1" fmla="val 60000"/>
            <a:gd name="adj2" fmla="val 50000"/>
          </a:avLst>
        </a:prstGeom>
        <a:solidFill>
          <a:srgbClr val="FFCC00"/>
        </a:solidFill>
        <a:ln>
          <a:solidFill>
            <a:srgbClr val="63A537"/>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b="0" kern="1200" cap="none" spc="0">
            <a:ln w="0"/>
            <a:solidFill>
              <a:schemeClr val="bg1"/>
            </a:solidFill>
            <a:effectLst>
              <a:outerShdw blurRad="38100" dist="25400" dir="5400000" algn="ctr" rotWithShape="0">
                <a:srgbClr val="6E747A">
                  <a:alpha val="43000"/>
                </a:srgbClr>
              </a:outerShdw>
            </a:effectLst>
          </a:endParaRPr>
        </a:p>
      </dsp:txBody>
      <dsp:txXfrm>
        <a:off x="2477825" y="2124359"/>
        <a:ext cx="205575" cy="224407"/>
      </dsp:txXfrm>
    </dsp:sp>
    <dsp:sp modelId="{254C3E5D-0D8A-42B4-ADF6-16663744913D}">
      <dsp:nvSpPr>
        <dsp:cNvPr id="0" name=""/>
        <dsp:cNvSpPr/>
      </dsp:nvSpPr>
      <dsp:spPr>
        <a:xfrm>
          <a:off x="1555073" y="798960"/>
          <a:ext cx="2051090" cy="1108182"/>
        </a:xfrm>
        <a:prstGeom prst="ellipse">
          <a:avLst/>
        </a:prstGeom>
        <a:solidFill>
          <a:srgbClr val="63A537"/>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sp3d extrusionH="57150" prstMaterial="softEdge">
            <a:bevelT w="25400" h="38100"/>
          </a:sp3d>
        </a:bodyPr>
        <a:lstStyle/>
        <a:p>
          <a:pPr marL="0" lvl="0" indent="0" algn="ctr" defTabSz="711200">
            <a:lnSpc>
              <a:spcPct val="90000"/>
            </a:lnSpc>
            <a:spcBef>
              <a:spcPct val="0"/>
            </a:spcBef>
            <a:spcAft>
              <a:spcPct val="35000"/>
            </a:spcAft>
            <a:buNone/>
          </a:pPr>
          <a:r>
            <a:rPr lang="en-US" sz="1600" b="1" kern="1200" cap="none" spc="0">
              <a:ln w="0"/>
              <a:solidFill>
                <a:schemeClr val="bg1"/>
              </a:solidFill>
              <a:effectLst>
                <a:outerShdw blurRad="38100" dist="25400" dir="5400000" algn="ctr" rotWithShape="0">
                  <a:srgbClr val="6E747A">
                    <a:alpha val="43000"/>
                  </a:srgbClr>
                </a:outerShdw>
              </a:effectLst>
            </a:rPr>
            <a:t>Annual report</a:t>
          </a:r>
        </a:p>
      </dsp:txBody>
      <dsp:txXfrm>
        <a:off x="1855448" y="961249"/>
        <a:ext cx="1450340" cy="783604"/>
      </dsp:txXfrm>
    </dsp:sp>
    <dsp:sp modelId="{AB4D6914-86DD-44B0-8BD1-2787D712A39F}">
      <dsp:nvSpPr>
        <dsp:cNvPr id="0" name=""/>
        <dsp:cNvSpPr/>
      </dsp:nvSpPr>
      <dsp:spPr>
        <a:xfrm rot="20494534">
          <a:off x="3587382" y="770127"/>
          <a:ext cx="363437" cy="374011"/>
        </a:xfrm>
        <a:prstGeom prst="rightArrow">
          <a:avLst>
            <a:gd name="adj1" fmla="val 60000"/>
            <a:gd name="adj2" fmla="val 50000"/>
          </a:avLst>
        </a:prstGeom>
        <a:solidFill>
          <a:srgbClr val="FFCC00"/>
        </a:solidFill>
        <a:ln>
          <a:solidFill>
            <a:srgbClr val="63A537"/>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b="0" kern="1200" cap="none" spc="0">
            <a:ln w="0"/>
            <a:solidFill>
              <a:schemeClr val="bg1"/>
            </a:solidFill>
            <a:effectLst>
              <a:outerShdw blurRad="38100" dist="25400" dir="5400000" algn="ctr" rotWithShape="0">
                <a:srgbClr val="6E747A">
                  <a:alpha val="43000"/>
                </a:srgbClr>
              </a:outerShdw>
            </a:effectLst>
          </a:endParaRPr>
        </a:p>
      </dsp:txBody>
      <dsp:txXfrm>
        <a:off x="3590176" y="862159"/>
        <a:ext cx="254406" cy="22440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72E332-C565-4D79-96E5-F99DDE97D6F1}" type="datetimeFigureOut">
              <a:rPr lang="en-US" smtClean="0"/>
              <a:t>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3CE30C-8CFB-4F66-9A13-ABC5EB44DCFC}" type="slidenum">
              <a:rPr lang="en-US" smtClean="0"/>
              <a:t>‹#›</a:t>
            </a:fld>
            <a:endParaRPr lang="en-US"/>
          </a:p>
        </p:txBody>
      </p:sp>
    </p:spTree>
    <p:extLst>
      <p:ext uri="{BB962C8B-B14F-4D97-AF65-F5344CB8AC3E}">
        <p14:creationId xmlns:p14="http://schemas.microsoft.com/office/powerpoint/2010/main" val="245083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1</a:t>
            </a:fld>
            <a:endParaRPr lang="en-US"/>
          </a:p>
        </p:txBody>
      </p:sp>
    </p:spTree>
    <p:extLst>
      <p:ext uri="{BB962C8B-B14F-4D97-AF65-F5344CB8AC3E}">
        <p14:creationId xmlns:p14="http://schemas.microsoft.com/office/powerpoint/2010/main" val="1627524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13</a:t>
            </a:fld>
            <a:endParaRPr lang="en-US"/>
          </a:p>
        </p:txBody>
      </p:sp>
    </p:spTree>
    <p:extLst>
      <p:ext uri="{BB962C8B-B14F-4D97-AF65-F5344CB8AC3E}">
        <p14:creationId xmlns:p14="http://schemas.microsoft.com/office/powerpoint/2010/main" val="3043627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14</a:t>
            </a:fld>
            <a:endParaRPr lang="en-US"/>
          </a:p>
        </p:txBody>
      </p:sp>
    </p:spTree>
    <p:extLst>
      <p:ext uri="{BB962C8B-B14F-4D97-AF65-F5344CB8AC3E}">
        <p14:creationId xmlns:p14="http://schemas.microsoft.com/office/powerpoint/2010/main" val="36555853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15</a:t>
            </a:fld>
            <a:endParaRPr lang="en-US"/>
          </a:p>
        </p:txBody>
      </p:sp>
    </p:spTree>
    <p:extLst>
      <p:ext uri="{BB962C8B-B14F-4D97-AF65-F5344CB8AC3E}">
        <p14:creationId xmlns:p14="http://schemas.microsoft.com/office/powerpoint/2010/main" val="980564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18</a:t>
            </a:fld>
            <a:endParaRPr lang="en-US"/>
          </a:p>
        </p:txBody>
      </p:sp>
    </p:spTree>
    <p:extLst>
      <p:ext uri="{BB962C8B-B14F-4D97-AF65-F5344CB8AC3E}">
        <p14:creationId xmlns:p14="http://schemas.microsoft.com/office/powerpoint/2010/main" val="3983703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19</a:t>
            </a:fld>
            <a:endParaRPr lang="en-US"/>
          </a:p>
        </p:txBody>
      </p:sp>
    </p:spTree>
    <p:extLst>
      <p:ext uri="{BB962C8B-B14F-4D97-AF65-F5344CB8AC3E}">
        <p14:creationId xmlns:p14="http://schemas.microsoft.com/office/powerpoint/2010/main" val="18026697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23</a:t>
            </a:fld>
            <a:endParaRPr lang="en-US"/>
          </a:p>
        </p:txBody>
      </p:sp>
    </p:spTree>
    <p:extLst>
      <p:ext uri="{BB962C8B-B14F-4D97-AF65-F5344CB8AC3E}">
        <p14:creationId xmlns:p14="http://schemas.microsoft.com/office/powerpoint/2010/main" val="8516260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24</a:t>
            </a:fld>
            <a:endParaRPr lang="en-US"/>
          </a:p>
        </p:txBody>
      </p:sp>
    </p:spTree>
    <p:extLst>
      <p:ext uri="{BB962C8B-B14F-4D97-AF65-F5344CB8AC3E}">
        <p14:creationId xmlns:p14="http://schemas.microsoft.com/office/powerpoint/2010/main" val="2805688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25</a:t>
            </a:fld>
            <a:endParaRPr lang="en-US"/>
          </a:p>
        </p:txBody>
      </p:sp>
    </p:spTree>
    <p:extLst>
      <p:ext uri="{BB962C8B-B14F-4D97-AF65-F5344CB8AC3E}">
        <p14:creationId xmlns:p14="http://schemas.microsoft.com/office/powerpoint/2010/main" val="3057562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2</a:t>
            </a:fld>
            <a:endParaRPr lang="en-US"/>
          </a:p>
        </p:txBody>
      </p:sp>
    </p:spTree>
    <p:extLst>
      <p:ext uri="{BB962C8B-B14F-4D97-AF65-F5344CB8AC3E}">
        <p14:creationId xmlns:p14="http://schemas.microsoft.com/office/powerpoint/2010/main" val="3149169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3</a:t>
            </a:fld>
            <a:endParaRPr lang="en-US"/>
          </a:p>
        </p:txBody>
      </p:sp>
    </p:spTree>
    <p:extLst>
      <p:ext uri="{BB962C8B-B14F-4D97-AF65-F5344CB8AC3E}">
        <p14:creationId xmlns:p14="http://schemas.microsoft.com/office/powerpoint/2010/main" val="305502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4</a:t>
            </a:fld>
            <a:endParaRPr lang="en-US"/>
          </a:p>
        </p:txBody>
      </p:sp>
    </p:spTree>
    <p:extLst>
      <p:ext uri="{BB962C8B-B14F-4D97-AF65-F5344CB8AC3E}">
        <p14:creationId xmlns:p14="http://schemas.microsoft.com/office/powerpoint/2010/main" val="1421411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6</a:t>
            </a:fld>
            <a:endParaRPr lang="en-US"/>
          </a:p>
        </p:txBody>
      </p:sp>
    </p:spTree>
    <p:extLst>
      <p:ext uri="{BB962C8B-B14F-4D97-AF65-F5344CB8AC3E}">
        <p14:creationId xmlns:p14="http://schemas.microsoft.com/office/powerpoint/2010/main" val="2925189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8</a:t>
            </a:fld>
            <a:endParaRPr lang="en-US"/>
          </a:p>
        </p:txBody>
      </p:sp>
    </p:spTree>
    <p:extLst>
      <p:ext uri="{BB962C8B-B14F-4D97-AF65-F5344CB8AC3E}">
        <p14:creationId xmlns:p14="http://schemas.microsoft.com/office/powerpoint/2010/main" val="368137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9</a:t>
            </a:fld>
            <a:endParaRPr lang="en-US"/>
          </a:p>
        </p:txBody>
      </p:sp>
    </p:spTree>
    <p:extLst>
      <p:ext uri="{BB962C8B-B14F-4D97-AF65-F5344CB8AC3E}">
        <p14:creationId xmlns:p14="http://schemas.microsoft.com/office/powerpoint/2010/main" val="2378499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10</a:t>
            </a:fld>
            <a:endParaRPr lang="en-US"/>
          </a:p>
        </p:txBody>
      </p:sp>
    </p:spTree>
    <p:extLst>
      <p:ext uri="{BB962C8B-B14F-4D97-AF65-F5344CB8AC3E}">
        <p14:creationId xmlns:p14="http://schemas.microsoft.com/office/powerpoint/2010/main" val="3149648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C3CE30C-8CFB-4F66-9A13-ABC5EB44DCFC}" type="slidenum">
              <a:rPr lang="en-US" smtClean="0"/>
              <a:t>11</a:t>
            </a:fld>
            <a:endParaRPr lang="en-US"/>
          </a:p>
        </p:txBody>
      </p:sp>
    </p:spTree>
    <p:extLst>
      <p:ext uri="{BB962C8B-B14F-4D97-AF65-F5344CB8AC3E}">
        <p14:creationId xmlns:p14="http://schemas.microsoft.com/office/powerpoint/2010/main" val="4017723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BEFCBBCE-D1B1-42A1-B062-EAF72E5D3356}"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15DC3-7301-456C-9228-797D74A365E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3974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FCBBCE-D1B1-42A1-B062-EAF72E5D3356}"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15DC3-7301-456C-9228-797D74A365E0}" type="slidenum">
              <a:rPr lang="en-US" smtClean="0"/>
              <a:t>‹#›</a:t>
            </a:fld>
            <a:endParaRPr lang="en-US"/>
          </a:p>
        </p:txBody>
      </p:sp>
    </p:spTree>
    <p:extLst>
      <p:ext uri="{BB962C8B-B14F-4D97-AF65-F5344CB8AC3E}">
        <p14:creationId xmlns:p14="http://schemas.microsoft.com/office/powerpoint/2010/main" val="404943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FCBBCE-D1B1-42A1-B062-EAF72E5D3356}"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15DC3-7301-456C-9228-797D74A365E0}" type="slidenum">
              <a:rPr lang="en-US" smtClean="0"/>
              <a:t>‹#›</a:t>
            </a:fld>
            <a:endParaRPr lang="en-US"/>
          </a:p>
        </p:txBody>
      </p:sp>
    </p:spTree>
    <p:extLst>
      <p:ext uri="{BB962C8B-B14F-4D97-AF65-F5344CB8AC3E}">
        <p14:creationId xmlns:p14="http://schemas.microsoft.com/office/powerpoint/2010/main" val="172030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FCBBCE-D1B1-42A1-B062-EAF72E5D3356}"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15DC3-7301-456C-9228-797D74A365E0}" type="slidenum">
              <a:rPr lang="en-US" smtClean="0"/>
              <a:t>‹#›</a:t>
            </a:fld>
            <a:endParaRPr lang="en-US"/>
          </a:p>
        </p:txBody>
      </p:sp>
    </p:spTree>
    <p:extLst>
      <p:ext uri="{BB962C8B-B14F-4D97-AF65-F5344CB8AC3E}">
        <p14:creationId xmlns:p14="http://schemas.microsoft.com/office/powerpoint/2010/main" val="255925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FCBBCE-D1B1-42A1-B062-EAF72E5D3356}"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15DC3-7301-456C-9228-797D74A365E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8952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FCBBCE-D1B1-42A1-B062-EAF72E5D3356}"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15DC3-7301-456C-9228-797D74A365E0}" type="slidenum">
              <a:rPr lang="en-US" smtClean="0"/>
              <a:t>‹#›</a:t>
            </a:fld>
            <a:endParaRPr lang="en-US"/>
          </a:p>
        </p:txBody>
      </p:sp>
    </p:spTree>
    <p:extLst>
      <p:ext uri="{BB962C8B-B14F-4D97-AF65-F5344CB8AC3E}">
        <p14:creationId xmlns:p14="http://schemas.microsoft.com/office/powerpoint/2010/main" val="4221777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FCBBCE-D1B1-42A1-B062-EAF72E5D3356}" type="datetimeFigureOut">
              <a:rPr lang="en-US" smtClean="0"/>
              <a:t>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115DC3-7301-456C-9228-797D74A365E0}" type="slidenum">
              <a:rPr lang="en-US" smtClean="0"/>
              <a:t>‹#›</a:t>
            </a:fld>
            <a:endParaRPr lang="en-US"/>
          </a:p>
        </p:txBody>
      </p:sp>
    </p:spTree>
    <p:extLst>
      <p:ext uri="{BB962C8B-B14F-4D97-AF65-F5344CB8AC3E}">
        <p14:creationId xmlns:p14="http://schemas.microsoft.com/office/powerpoint/2010/main" val="1116445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FCBBCE-D1B1-42A1-B062-EAF72E5D3356}" type="datetimeFigureOut">
              <a:rPr lang="en-US" smtClean="0"/>
              <a:t>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115DC3-7301-456C-9228-797D74A365E0}" type="slidenum">
              <a:rPr lang="en-US" smtClean="0"/>
              <a:t>‹#›</a:t>
            </a:fld>
            <a:endParaRPr lang="en-US"/>
          </a:p>
        </p:txBody>
      </p:sp>
    </p:spTree>
    <p:extLst>
      <p:ext uri="{BB962C8B-B14F-4D97-AF65-F5344CB8AC3E}">
        <p14:creationId xmlns:p14="http://schemas.microsoft.com/office/powerpoint/2010/main" val="104006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EFCBBCE-D1B1-42A1-B062-EAF72E5D3356}" type="datetimeFigureOut">
              <a:rPr lang="en-US" smtClean="0"/>
              <a:t>1/9/2024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4115DC3-7301-456C-9228-797D74A365E0}" type="slidenum">
              <a:rPr lang="en-US" smtClean="0"/>
              <a:t>‹#›</a:t>
            </a:fld>
            <a:endParaRPr lang="en-US"/>
          </a:p>
        </p:txBody>
      </p:sp>
    </p:spTree>
    <p:extLst>
      <p:ext uri="{BB962C8B-B14F-4D97-AF65-F5344CB8AC3E}">
        <p14:creationId xmlns:p14="http://schemas.microsoft.com/office/powerpoint/2010/main" val="1038029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EFCBBCE-D1B1-42A1-B062-EAF72E5D3356}" type="datetimeFigureOut">
              <a:rPr lang="en-US" smtClean="0"/>
              <a:t>1/9/2024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4115DC3-7301-456C-9228-797D74A365E0}" type="slidenum">
              <a:rPr lang="en-US" smtClean="0"/>
              <a:t>‹#›</a:t>
            </a:fld>
            <a:endParaRPr lang="en-US"/>
          </a:p>
        </p:txBody>
      </p:sp>
    </p:spTree>
    <p:extLst>
      <p:ext uri="{BB962C8B-B14F-4D97-AF65-F5344CB8AC3E}">
        <p14:creationId xmlns:p14="http://schemas.microsoft.com/office/powerpoint/2010/main" val="3476778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EFCBBCE-D1B1-42A1-B062-EAF72E5D3356}"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15DC3-7301-456C-9228-797D74A365E0}" type="slidenum">
              <a:rPr lang="en-US" smtClean="0"/>
              <a:t>‹#›</a:t>
            </a:fld>
            <a:endParaRPr lang="en-US"/>
          </a:p>
        </p:txBody>
      </p:sp>
    </p:spTree>
    <p:extLst>
      <p:ext uri="{BB962C8B-B14F-4D97-AF65-F5344CB8AC3E}">
        <p14:creationId xmlns:p14="http://schemas.microsoft.com/office/powerpoint/2010/main" val="571052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EFCBBCE-D1B1-42A1-B062-EAF72E5D3356}" type="datetimeFigureOut">
              <a:rPr lang="en-US" smtClean="0"/>
              <a:t>1/9/2024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4115DC3-7301-456C-9228-797D74A365E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9371395"/>
      </p:ext>
    </p:extLst>
  </p:cSld>
  <p:clrMap bg1="lt1" tx1="dk1" bg2="lt2" tx2="dk2" accent1="accent1" accent2="accent2" accent3="accent3" accent4="accent4" accent5="accent5" accent6="accent6" hlink="hlink" folHlink="folHlink"/>
  <p:sldLayoutIdLst>
    <p:sldLayoutId id="2147484572" r:id="rId1"/>
    <p:sldLayoutId id="2147484573" r:id="rId2"/>
    <p:sldLayoutId id="2147484574" r:id="rId3"/>
    <p:sldLayoutId id="2147484575" r:id="rId4"/>
    <p:sldLayoutId id="2147484576" r:id="rId5"/>
    <p:sldLayoutId id="2147484577" r:id="rId6"/>
    <p:sldLayoutId id="2147484578" r:id="rId7"/>
    <p:sldLayoutId id="2147484579" r:id="rId8"/>
    <p:sldLayoutId id="2147484580" r:id="rId9"/>
    <p:sldLayoutId id="2147484581" r:id="rId10"/>
    <p:sldLayoutId id="214748458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tthisse@dwihn.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mpds.sudpds.com/"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www.wordcalc.com/readability/"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hyperlink" Target="https://readabilityformulas.com/readability-scoring-system.php" TargetMode="External"/><Relationship Id="rId4" Type="http://schemas.openxmlformats.org/officeDocument/2006/relationships/hyperlink" Target="https://datayze.com/readability-analyzer"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2CC55-5075-4B72-8542-16FD26386E97}"/>
              </a:ext>
            </a:extLst>
          </p:cNvPr>
          <p:cNvSpPr>
            <a:spLocks noGrp="1"/>
          </p:cNvSpPr>
          <p:nvPr>
            <p:ph type="ctrTitle"/>
          </p:nvPr>
        </p:nvSpPr>
        <p:spPr>
          <a:xfrm>
            <a:off x="1097280" y="758952"/>
            <a:ext cx="10058400" cy="2978161"/>
          </a:xfrm>
        </p:spPr>
        <p:txBody>
          <a:bodyPr>
            <a:normAutofit/>
          </a:bodyPr>
          <a:lstStyle/>
          <a:p>
            <a:r>
              <a:rPr lang="en-US"/>
              <a:t>FY2024 Prevention Review Audit Tool</a:t>
            </a:r>
          </a:p>
        </p:txBody>
      </p:sp>
      <p:sp>
        <p:nvSpPr>
          <p:cNvPr id="3" name="Subtitle 2">
            <a:extLst>
              <a:ext uri="{FF2B5EF4-FFF2-40B4-BE49-F238E27FC236}">
                <a16:creationId xmlns:a16="http://schemas.microsoft.com/office/drawing/2014/main" id="{1F4CBB3B-F903-49D1-8658-560BB26FD7DB}"/>
              </a:ext>
            </a:extLst>
          </p:cNvPr>
          <p:cNvSpPr>
            <a:spLocks noGrp="1"/>
          </p:cNvSpPr>
          <p:nvPr>
            <p:ph type="subTitle" idx="1"/>
          </p:nvPr>
        </p:nvSpPr>
        <p:spPr>
          <a:xfrm>
            <a:off x="1100051" y="4373216"/>
            <a:ext cx="10058400" cy="1444487"/>
          </a:xfrm>
        </p:spPr>
        <p:txBody>
          <a:bodyPr>
            <a:normAutofit/>
          </a:bodyPr>
          <a:lstStyle/>
          <a:p>
            <a:pPr algn="l"/>
            <a:r>
              <a:rPr lang="en-US" cap="none">
                <a:latin typeface="+mn-lt"/>
              </a:rPr>
              <a:t>Tiffany Thisse</a:t>
            </a:r>
          </a:p>
          <a:p>
            <a:pPr algn="l"/>
            <a:r>
              <a:rPr lang="en-US" cap="none">
                <a:latin typeface="+mn-lt"/>
                <a:hlinkClick r:id="rId4">
                  <a:extLst>
                    <a:ext uri="{A12FA001-AC4F-418D-AE19-62706E023703}">
                      <ahyp:hlinkClr xmlns:ahyp="http://schemas.microsoft.com/office/drawing/2018/hyperlinkcolor" val="tx"/>
                    </a:ext>
                  </a:extLst>
                </a:hlinkClick>
              </a:rPr>
              <a:t>tthisse@dwihn.org</a:t>
            </a:r>
            <a:endParaRPr lang="en-US" cap="none">
              <a:latin typeface="+mn-lt"/>
            </a:endParaRPr>
          </a:p>
          <a:p>
            <a:pPr algn="l"/>
            <a:r>
              <a:rPr lang="en-US" cap="none">
                <a:latin typeface="+mn-lt"/>
              </a:rPr>
              <a:t>313-900-7699</a:t>
            </a:r>
          </a:p>
        </p:txBody>
      </p:sp>
    </p:spTree>
    <p:extLst>
      <p:ext uri="{BB962C8B-B14F-4D97-AF65-F5344CB8AC3E}">
        <p14:creationId xmlns:p14="http://schemas.microsoft.com/office/powerpoint/2010/main" val="2251895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dirty="0"/>
              <a:t>Record Keeping</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6" y="2308553"/>
            <a:ext cx="7084967" cy="4012734"/>
          </a:xfrm>
        </p:spPr>
        <p:txBody>
          <a:bodyPr>
            <a:normAutofit/>
          </a:bodyPr>
          <a:lstStyle/>
          <a:p>
            <a:pPr marL="231775" indent="-231775">
              <a:buClr>
                <a:schemeClr val="accent2"/>
              </a:buClr>
              <a:buFont typeface="+mj-lt"/>
              <a:buAutoNum type="arabicPeriod"/>
            </a:pPr>
            <a:r>
              <a:rPr lang="en-US"/>
              <a:t>There is evidence of sign-in/sign-out sheets for each activity provided.</a:t>
            </a:r>
          </a:p>
          <a:p>
            <a:pPr marL="231775" indent="-231775">
              <a:buClr>
                <a:schemeClr val="accent2"/>
              </a:buClr>
              <a:buFont typeface="+mj-lt"/>
              <a:buAutoNum type="arabicPeriod"/>
            </a:pPr>
            <a:r>
              <a:rPr lang="en-US"/>
              <a:t>There is evidence of an activity log identifying the: (a) Group's name. (b) Type of service. (c) Date of service. (d) Time in and out. (e) Address or virtual. (f) Staff’s name and credentials. (g) Contact person to verify the activity (preferably external to the agency). (h) Number of recipients.</a:t>
            </a:r>
          </a:p>
          <a:p>
            <a:pPr marL="231775" indent="-231775">
              <a:buClr>
                <a:schemeClr val="accent2"/>
              </a:buClr>
              <a:buFont typeface="+mj-lt"/>
              <a:buAutoNum type="arabicPeriod"/>
            </a:pPr>
            <a:r>
              <a:rPr lang="en-US"/>
              <a:t>The following NOMS data is being accurately reported in the MPDS Activity Logs and system entries: (a) Age. (b) Gender. (c) Race. (d) Ethnicity. (e) Number of evidence-based programs and strategies.</a:t>
            </a:r>
          </a:p>
          <a:p>
            <a:pPr marL="0" indent="0">
              <a:buClr>
                <a:schemeClr val="accent2"/>
              </a:buClr>
              <a:buNone/>
            </a:pPr>
            <a:endParaRPr lang="en-US"/>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790142" y="1846052"/>
            <a:ext cx="3885022"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790142" y="2308553"/>
            <a:ext cx="4178945" cy="4012734"/>
          </a:xfrm>
        </p:spPr>
        <p:txBody>
          <a:bodyPr>
            <a:normAutofit/>
          </a:bodyPr>
          <a:lstStyle/>
          <a:p>
            <a:pPr marL="231775" indent="-231775">
              <a:buClr>
                <a:schemeClr val="accent2"/>
              </a:buClr>
              <a:buFont typeface="+mj-lt"/>
              <a:buAutoNum type="arabicPeriod"/>
            </a:pPr>
            <a:r>
              <a:rPr lang="en-US" dirty="0"/>
              <a:t>Sign-in/sign out sheets			</a:t>
            </a:r>
          </a:p>
          <a:p>
            <a:pPr marL="231775" indent="-231775">
              <a:buClr>
                <a:schemeClr val="accent2"/>
              </a:buClr>
              <a:buFont typeface="+mj-lt"/>
              <a:buAutoNum type="arabicPeriod"/>
            </a:pPr>
            <a:r>
              <a:rPr lang="en-US" dirty="0"/>
              <a:t>DWIHN's MPDS Activity Log, spreadsheet, internal activity logs, etc.									</a:t>
            </a:r>
          </a:p>
          <a:p>
            <a:pPr marL="231775" indent="-231775">
              <a:buClr>
                <a:schemeClr val="accent2"/>
              </a:buClr>
              <a:buFont typeface="+mj-lt"/>
              <a:buAutoNum type="arabicPeriod"/>
            </a:pPr>
            <a:r>
              <a:rPr lang="en-US" dirty="0"/>
              <a:t>DWIHN's MPDS Activity Log, Quarterly Reports		</a:t>
            </a:r>
          </a:p>
        </p:txBody>
      </p:sp>
    </p:spTree>
    <p:extLst>
      <p:ext uri="{BB962C8B-B14F-4D97-AF65-F5344CB8AC3E}">
        <p14:creationId xmlns:p14="http://schemas.microsoft.com/office/powerpoint/2010/main" val="1862980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Record Keeping</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6" y="2308553"/>
            <a:ext cx="7084967" cy="4012734"/>
          </a:xfrm>
        </p:spPr>
        <p:txBody>
          <a:bodyPr>
            <a:normAutofit/>
          </a:bodyPr>
          <a:lstStyle/>
          <a:p>
            <a:pPr marL="231775" indent="-231775">
              <a:buClr>
                <a:schemeClr val="accent2"/>
              </a:buClr>
              <a:buFont typeface="+mj-lt"/>
              <a:buAutoNum type="arabicPeriod"/>
            </a:pPr>
            <a:r>
              <a:rPr lang="en-US" dirty="0"/>
              <a:t>The MPDS Activity Logs match the MPDS entries.										</a:t>
            </a:r>
          </a:p>
          <a:p>
            <a:pPr marL="231775" indent="-231775">
              <a:buClr>
                <a:schemeClr val="accent2"/>
              </a:buClr>
              <a:buFont typeface="+mj-lt"/>
              <a:buAutoNum type="arabicPeriod"/>
            </a:pPr>
            <a:r>
              <a:rPr lang="en-US" dirty="0"/>
              <a:t>The prevention activities are entered into MPDS by the FSR submission date.</a:t>
            </a:r>
          </a:p>
          <a:p>
            <a:pPr marL="231775" indent="-231775">
              <a:buClr>
                <a:schemeClr val="accent2"/>
              </a:buClr>
              <a:buFont typeface="+mj-lt"/>
              <a:buAutoNum type="arabicPeriod"/>
            </a:pPr>
            <a:r>
              <a:rPr lang="en-US" dirty="0"/>
              <a:t>There is evidence that the staff/program maintains a work calendar showing scheduled activities/meetings/trainings that corroborate with the MPDS entries. </a:t>
            </a:r>
          </a:p>
          <a:p>
            <a:pPr marL="231775" indent="-231775">
              <a:buClr>
                <a:schemeClr val="accent2"/>
              </a:buClr>
              <a:buFont typeface="+mj-lt"/>
              <a:buAutoNum type="arabicPeriod"/>
            </a:pPr>
            <a:r>
              <a:rPr lang="en-US" dirty="0"/>
              <a:t>The Quarterly Reports are completed and submitted to the Prevention Services Manager (</a:t>
            </a:r>
            <a:r>
              <a:rPr lang="en-US" dirty="0" err="1"/>
              <a:t>Karra</a:t>
            </a:r>
            <a:r>
              <a:rPr lang="en-US" dirty="0"/>
              <a:t> Thomas).</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790142" y="1846052"/>
            <a:ext cx="3885022"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790142" y="2308553"/>
            <a:ext cx="4178945" cy="4012734"/>
          </a:xfrm>
        </p:spPr>
        <p:txBody>
          <a:bodyPr>
            <a:normAutofit/>
          </a:bodyPr>
          <a:lstStyle/>
          <a:p>
            <a:pPr marL="231775" indent="-231775">
              <a:buClr>
                <a:schemeClr val="accent2"/>
              </a:buClr>
              <a:buFont typeface="+mj-lt"/>
              <a:buAutoNum type="arabicPeriod"/>
            </a:pPr>
            <a:r>
              <a:rPr lang="en-US" dirty="0"/>
              <a:t>DWIHN's MPDS Activity Log, spreadsheet, internal activity logs, etc.				</a:t>
            </a:r>
          </a:p>
          <a:p>
            <a:pPr marL="231775" indent="-231775">
              <a:buClr>
                <a:schemeClr val="accent2"/>
              </a:buClr>
              <a:buFont typeface="+mj-lt"/>
              <a:buAutoNum type="arabicPeriod"/>
            </a:pPr>
            <a:r>
              <a:rPr lang="en-US" dirty="0">
                <a:hlinkClick r:id="rId3"/>
              </a:rPr>
              <a:t>https://mpds.sudpds.com/</a:t>
            </a:r>
            <a:r>
              <a:rPr lang="en-US" dirty="0"/>
              <a:t>		</a:t>
            </a:r>
          </a:p>
          <a:p>
            <a:pPr marL="231775" indent="-231775">
              <a:buClr>
                <a:schemeClr val="accent2"/>
              </a:buClr>
              <a:buFont typeface="+mj-lt"/>
              <a:buAutoNum type="arabicPeriod"/>
            </a:pPr>
            <a:r>
              <a:rPr lang="en-US" dirty="0"/>
              <a:t> Outlook, Google, desk calendar, planner				</a:t>
            </a:r>
          </a:p>
          <a:p>
            <a:pPr marL="231775" indent="-231775">
              <a:buClr>
                <a:schemeClr val="accent2"/>
              </a:buClr>
              <a:buFont typeface="+mj-lt"/>
              <a:buAutoNum type="arabicPeriod"/>
            </a:pPr>
            <a:r>
              <a:rPr lang="en-US" dirty="0"/>
              <a:t>Quarterly Report </a:t>
            </a:r>
          </a:p>
        </p:txBody>
      </p:sp>
    </p:spTree>
    <p:extLst>
      <p:ext uri="{BB962C8B-B14F-4D97-AF65-F5344CB8AC3E}">
        <p14:creationId xmlns:p14="http://schemas.microsoft.com/office/powerpoint/2010/main" val="1537098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Individual Records</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6" y="2308553"/>
            <a:ext cx="7084967" cy="4012734"/>
          </a:xfrm>
        </p:spPr>
        <p:txBody>
          <a:bodyPr>
            <a:normAutofit/>
          </a:bodyPr>
          <a:lstStyle/>
          <a:p>
            <a:pPr marL="231775" indent="-231775">
              <a:buClr>
                <a:schemeClr val="accent2"/>
              </a:buClr>
              <a:buFont typeface="+mj-lt"/>
              <a:buAutoNum type="arabicPeriod"/>
            </a:pPr>
            <a:r>
              <a:rPr lang="en-US"/>
              <a:t>There is evidence that direct prevention services are aligned with evidence-based curriculum/models.</a:t>
            </a:r>
          </a:p>
          <a:p>
            <a:pPr marL="231775" indent="-231775">
              <a:buClr>
                <a:schemeClr val="accent2"/>
              </a:buClr>
              <a:buFont typeface="+mj-lt"/>
              <a:buAutoNum type="arabicPeriod"/>
            </a:pPr>
            <a:r>
              <a:rPr lang="en-US"/>
              <a:t>If providing individual services, the annual Consent to Prevention programs is current, dated, and signed by the recipient.</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790142" y="1846052"/>
            <a:ext cx="3885022"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790142" y="2308553"/>
            <a:ext cx="4178945" cy="4012734"/>
          </a:xfrm>
        </p:spPr>
        <p:txBody>
          <a:bodyPr>
            <a:normAutofit/>
          </a:bodyPr>
          <a:lstStyle/>
          <a:p>
            <a:pPr marL="231775" indent="-231775">
              <a:buClr>
                <a:schemeClr val="accent2"/>
              </a:buClr>
              <a:buFont typeface="+mj-lt"/>
              <a:buAutoNum type="arabicPeriod"/>
            </a:pPr>
            <a:r>
              <a:rPr lang="en-US"/>
              <a:t>The name/description of the curriculum used		</a:t>
            </a:r>
          </a:p>
          <a:p>
            <a:pPr marL="231775" indent="-231775">
              <a:buClr>
                <a:schemeClr val="accent2"/>
              </a:buClr>
              <a:buFont typeface="+mj-lt"/>
              <a:buAutoNum type="arabicPeriod"/>
            </a:pPr>
            <a:r>
              <a:rPr lang="en-US"/>
              <a:t>Annual Consent form</a:t>
            </a:r>
          </a:p>
        </p:txBody>
      </p:sp>
    </p:spTree>
    <p:extLst>
      <p:ext uri="{BB962C8B-B14F-4D97-AF65-F5344CB8AC3E}">
        <p14:creationId xmlns:p14="http://schemas.microsoft.com/office/powerpoint/2010/main" val="4244914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Cultural Competency</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6" y="2308553"/>
            <a:ext cx="7084967" cy="4012734"/>
          </a:xfrm>
        </p:spPr>
        <p:txBody>
          <a:bodyPr>
            <a:normAutofit lnSpcReduction="10000"/>
          </a:bodyPr>
          <a:lstStyle/>
          <a:p>
            <a:pPr marL="231775" indent="-231775">
              <a:buClr>
                <a:schemeClr val="accent2"/>
              </a:buClr>
              <a:buFont typeface="+mj-lt"/>
              <a:buAutoNum type="arabicPeriod"/>
            </a:pPr>
            <a:r>
              <a:rPr lang="en-US"/>
              <a:t>There is a Cultural Competency policy/plan.</a:t>
            </a:r>
          </a:p>
          <a:p>
            <a:pPr marL="231775" indent="-231775">
              <a:buClr>
                <a:schemeClr val="accent2"/>
              </a:buClr>
              <a:buFont typeface="+mj-lt"/>
              <a:buAutoNum type="arabicPeriod"/>
            </a:pPr>
            <a:r>
              <a:rPr lang="en-US"/>
              <a:t>There is evidence prevention interventions are consistent with cultural, ethnic, and/or racial beliefs or values.</a:t>
            </a:r>
          </a:p>
          <a:p>
            <a:pPr marL="231775" indent="-231775">
              <a:buClr>
                <a:schemeClr val="accent2"/>
              </a:buClr>
              <a:buFont typeface="+mj-lt"/>
              <a:buAutoNum type="arabicPeriod"/>
            </a:pPr>
            <a:r>
              <a:rPr lang="en-US"/>
              <a:t>There evidence of Non-Discrimination against any employee, applicant for employment, Member or other person, or any applicant for receipt of Service Provider's SUD Services, with respect to hiring, tenure, terms, conditions or privileges of employment, programs and Services provided, or any matter directly or indirectly related to employment and/or Services, or Service delivery and access because of race, color, religion, national origin, ancestry, age, sex, height, weight, marital status, or physical or mental disability, or genetic information that is unrelated to the individual’s ability to perform the duties of the particular job or position.</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790142" y="1846052"/>
            <a:ext cx="3885022"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790142" y="2308553"/>
            <a:ext cx="4178945" cy="4012734"/>
          </a:xfrm>
        </p:spPr>
        <p:txBody>
          <a:bodyPr>
            <a:normAutofit lnSpcReduction="10000"/>
          </a:bodyPr>
          <a:lstStyle/>
          <a:p>
            <a:pPr marL="231775" indent="-231775">
              <a:buClr>
                <a:schemeClr val="accent2"/>
              </a:buClr>
              <a:buFont typeface="+mj-lt"/>
              <a:buAutoNum type="arabicPeriod"/>
            </a:pPr>
            <a:r>
              <a:rPr lang="en-US"/>
              <a:t>Cultural Competency plan 	</a:t>
            </a:r>
          </a:p>
          <a:p>
            <a:pPr marL="231775" indent="-231775">
              <a:buClr>
                <a:schemeClr val="accent2"/>
              </a:buClr>
              <a:buFont typeface="+mj-lt"/>
              <a:buAutoNum type="arabicPeriod"/>
            </a:pPr>
            <a:r>
              <a:rPr lang="en-US"/>
              <a:t>Evidence Based programs description, Cultural Competency plan </a:t>
            </a:r>
          </a:p>
          <a:p>
            <a:pPr marL="231775" indent="-231775">
              <a:buClr>
                <a:schemeClr val="accent2"/>
              </a:buClr>
              <a:buFont typeface="+mj-lt"/>
              <a:buAutoNum type="arabicPeriod"/>
            </a:pPr>
            <a:r>
              <a:rPr lang="en-US"/>
              <a:t>Non-Discrimination policy or a statement included in another policy </a:t>
            </a:r>
          </a:p>
          <a:p>
            <a:pPr marL="231775" indent="-231775">
              <a:buClr>
                <a:schemeClr val="accent2"/>
              </a:buClr>
              <a:buFont typeface="+mj-lt"/>
              <a:buAutoNum type="arabicPeriod"/>
            </a:pPr>
            <a:endParaRPr lang="en-US"/>
          </a:p>
        </p:txBody>
      </p:sp>
    </p:spTree>
    <p:extLst>
      <p:ext uri="{BB962C8B-B14F-4D97-AF65-F5344CB8AC3E}">
        <p14:creationId xmlns:p14="http://schemas.microsoft.com/office/powerpoint/2010/main" val="1807176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Limited English Proficiency (LEP)</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6" y="2308553"/>
            <a:ext cx="7084967" cy="4012734"/>
          </a:xfrm>
        </p:spPr>
        <p:txBody>
          <a:bodyPr>
            <a:normAutofit fontScale="77500" lnSpcReduction="20000"/>
          </a:bodyPr>
          <a:lstStyle/>
          <a:p>
            <a:pPr marL="231775" indent="-231775">
              <a:buClr>
                <a:schemeClr val="accent2"/>
              </a:buClr>
              <a:buFont typeface="+mj-lt"/>
              <a:buAutoNum type="arabicPeriod"/>
            </a:pPr>
            <a:r>
              <a:rPr lang="en-US"/>
              <a:t>There is a Limited English Proficiency (LEP) Policy that complies with the Office of Civil Rights Policy Guidance on the Title VI Prohibition against Discrimination, Title VI of the Civil Rights Act of 1964, and the Patient Protection and Affordable Care Act.</a:t>
            </a:r>
          </a:p>
          <a:p>
            <a:pPr marL="231775" indent="-231775">
              <a:buClr>
                <a:schemeClr val="accent2"/>
              </a:buClr>
              <a:buFont typeface="+mj-lt"/>
              <a:buAutoNum type="arabicPeriod"/>
            </a:pPr>
            <a:r>
              <a:rPr lang="en-US"/>
              <a:t>The Limited English Proficiency (LEP) Policy offers access to interpreter services of all languages, free of charge to the participant.</a:t>
            </a:r>
          </a:p>
          <a:p>
            <a:pPr marL="231775" indent="-231775">
              <a:buClr>
                <a:schemeClr val="accent2"/>
              </a:buClr>
              <a:buFont typeface="+mj-lt"/>
              <a:buAutoNum type="arabicPeriod"/>
            </a:pPr>
            <a:r>
              <a:rPr lang="en-US"/>
              <a:t>The Limited English Proficiency Poster is clearly displayed for accommodations for the hearing impaired.</a:t>
            </a:r>
          </a:p>
          <a:p>
            <a:pPr marL="231775" indent="-231775">
              <a:buClr>
                <a:schemeClr val="accent2"/>
              </a:buClr>
              <a:buFont typeface="+mj-lt"/>
              <a:buAutoNum type="arabicPeriod"/>
            </a:pPr>
            <a:r>
              <a:rPr lang="en-US"/>
              <a:t>There is evidence of brochures, booklets, outreach, recruitment information, or other materials routinely disseminated to the public that includes statements about services available and the right to free language assistance services.</a:t>
            </a:r>
          </a:p>
          <a:p>
            <a:pPr marL="231775" indent="-231775">
              <a:buClr>
                <a:schemeClr val="accent2"/>
              </a:buClr>
              <a:buFont typeface="+mj-lt"/>
              <a:buAutoNum type="arabicPeriod"/>
            </a:pPr>
            <a:r>
              <a:rPr lang="en-US">
                <a:solidFill>
                  <a:srgbClr val="FF0000"/>
                </a:solidFill>
              </a:rPr>
              <a:t>Reading Level:  Provider has a method to ensure all informational materials, including those describing consumer rights, service requirements and benefits are provided in a manner and format that may be easily understood.  Informational materials are written at the 6.9 grade reading level.</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790142" y="1846052"/>
            <a:ext cx="3885022"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790142" y="2308553"/>
            <a:ext cx="4178945" cy="4012734"/>
          </a:xfrm>
        </p:spPr>
        <p:txBody>
          <a:bodyPr>
            <a:normAutofit fontScale="77500" lnSpcReduction="20000"/>
          </a:bodyPr>
          <a:lstStyle/>
          <a:p>
            <a:pPr marL="231775" indent="-231775">
              <a:buClr>
                <a:schemeClr val="accent2"/>
              </a:buClr>
              <a:buFont typeface="+mj-lt"/>
              <a:buAutoNum type="arabicPeriod"/>
            </a:pPr>
            <a:r>
              <a:rPr lang="en-US" dirty="0"/>
              <a:t>Limited English Proficiency Policy										</a:t>
            </a:r>
          </a:p>
          <a:p>
            <a:pPr marL="231775" indent="-231775">
              <a:buClr>
                <a:schemeClr val="accent2"/>
              </a:buClr>
              <a:buFont typeface="+mj-lt"/>
              <a:buAutoNum type="arabicPeriod"/>
            </a:pPr>
            <a:r>
              <a:rPr lang="en-US" dirty="0"/>
              <a:t>Limited English Proficiency Policy		</a:t>
            </a:r>
          </a:p>
          <a:p>
            <a:pPr marL="231775" indent="-231775">
              <a:buClr>
                <a:schemeClr val="accent2"/>
              </a:buClr>
              <a:buFont typeface="+mj-lt"/>
              <a:buAutoNum type="arabicPeriod"/>
            </a:pPr>
            <a:r>
              <a:rPr lang="en-US" dirty="0"/>
              <a:t>“I Speak” poster					</a:t>
            </a:r>
          </a:p>
          <a:p>
            <a:pPr marL="231775" indent="-231775">
              <a:buClr>
                <a:schemeClr val="accent2"/>
              </a:buClr>
              <a:buFont typeface="+mj-lt"/>
              <a:buAutoNum type="arabicPeriod"/>
            </a:pPr>
            <a:r>
              <a:rPr lang="en-US" dirty="0"/>
              <a:t>Statement on brochures, fryers, website, etc.									</a:t>
            </a:r>
          </a:p>
          <a:p>
            <a:pPr marL="231775" indent="-231775">
              <a:lnSpc>
                <a:spcPct val="120000"/>
              </a:lnSpc>
              <a:spcBef>
                <a:spcPts val="0"/>
              </a:spcBef>
              <a:spcAft>
                <a:spcPts val="0"/>
              </a:spcAft>
              <a:buClr>
                <a:schemeClr val="accent2"/>
              </a:buClr>
              <a:buFont typeface="+mj-lt"/>
              <a:buAutoNum type="arabicPeriod"/>
            </a:pPr>
            <a:r>
              <a:rPr lang="en-US" dirty="0">
                <a:solidFill>
                  <a:srgbClr val="FF0000"/>
                </a:solidFill>
              </a:rPr>
              <a:t>MS Word accessibility review</a:t>
            </a:r>
          </a:p>
          <a:p>
            <a:pPr marL="0" indent="0">
              <a:lnSpc>
                <a:spcPct val="120000"/>
              </a:lnSpc>
              <a:spcBef>
                <a:spcPts val="0"/>
              </a:spcBef>
              <a:spcAft>
                <a:spcPts val="0"/>
              </a:spcAft>
              <a:buClr>
                <a:schemeClr val="accent2"/>
              </a:buClr>
              <a:buNone/>
            </a:pPr>
            <a:r>
              <a:rPr lang="en-US" dirty="0">
                <a:solidFill>
                  <a:srgbClr val="FF0000"/>
                </a:solidFill>
                <a:hlinkClick r:id="rId3"/>
              </a:rPr>
              <a:t>www.wordcalc.com/readability/</a:t>
            </a:r>
            <a:r>
              <a:rPr lang="en-US" dirty="0">
                <a:solidFill>
                  <a:srgbClr val="FF0000"/>
                </a:solidFill>
              </a:rPr>
              <a:t> </a:t>
            </a:r>
          </a:p>
          <a:p>
            <a:pPr marL="0" indent="0">
              <a:lnSpc>
                <a:spcPct val="120000"/>
              </a:lnSpc>
              <a:spcBef>
                <a:spcPts val="0"/>
              </a:spcBef>
              <a:spcAft>
                <a:spcPts val="0"/>
              </a:spcAft>
              <a:buClr>
                <a:schemeClr val="accent2"/>
              </a:buClr>
              <a:buNone/>
            </a:pPr>
            <a:r>
              <a:rPr lang="en-US" dirty="0">
                <a:solidFill>
                  <a:srgbClr val="FF0000"/>
                </a:solidFill>
                <a:hlinkClick r:id="rId4"/>
              </a:rPr>
              <a:t>datayze.com/readability-analyzer</a:t>
            </a:r>
            <a:endParaRPr lang="en-US" dirty="0">
              <a:solidFill>
                <a:srgbClr val="FF0000"/>
              </a:solidFill>
            </a:endParaRPr>
          </a:p>
          <a:p>
            <a:pPr marL="0" indent="0">
              <a:lnSpc>
                <a:spcPct val="120000"/>
              </a:lnSpc>
              <a:spcBef>
                <a:spcPts val="0"/>
              </a:spcBef>
              <a:spcAft>
                <a:spcPts val="0"/>
              </a:spcAft>
              <a:buClr>
                <a:schemeClr val="accent2"/>
              </a:buClr>
              <a:buNone/>
            </a:pPr>
            <a:r>
              <a:rPr lang="en-US" dirty="0">
                <a:solidFill>
                  <a:srgbClr val="FF0000"/>
                </a:solidFill>
                <a:hlinkClick r:id="rId5"/>
              </a:rPr>
              <a:t>readabilityformulas.com/readability-scoring-</a:t>
            </a:r>
            <a:r>
              <a:rPr lang="en-US" dirty="0" err="1">
                <a:solidFill>
                  <a:srgbClr val="FF0000"/>
                </a:solidFill>
                <a:hlinkClick r:id="rId5"/>
              </a:rPr>
              <a:t>system.php</a:t>
            </a:r>
            <a:endParaRPr lang="en-US" dirty="0">
              <a:solidFill>
                <a:srgbClr val="FF0000"/>
              </a:solidFill>
            </a:endParaRPr>
          </a:p>
          <a:p>
            <a:pPr marL="0" indent="0">
              <a:lnSpc>
                <a:spcPct val="120000"/>
              </a:lnSpc>
              <a:spcBef>
                <a:spcPts val="0"/>
              </a:spcBef>
              <a:spcAft>
                <a:spcPts val="0"/>
              </a:spcAft>
              <a:buClr>
                <a:schemeClr val="accent2"/>
              </a:buClr>
              <a:buNone/>
            </a:pPr>
            <a:endParaRPr lang="en-US" dirty="0">
              <a:solidFill>
                <a:srgbClr val="FF0000"/>
              </a:solidFill>
            </a:endParaRPr>
          </a:p>
        </p:txBody>
      </p:sp>
    </p:spTree>
    <p:extLst>
      <p:ext uri="{BB962C8B-B14F-4D97-AF65-F5344CB8AC3E}">
        <p14:creationId xmlns:p14="http://schemas.microsoft.com/office/powerpoint/2010/main" val="1543270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Emergency Preparedness Plan</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6" y="2308553"/>
            <a:ext cx="7084967" cy="4012734"/>
          </a:xfrm>
        </p:spPr>
        <p:txBody>
          <a:bodyPr>
            <a:normAutofit/>
          </a:bodyPr>
          <a:lstStyle/>
          <a:p>
            <a:pPr marL="231775" indent="-231775">
              <a:buClr>
                <a:schemeClr val="accent2"/>
              </a:buClr>
              <a:buFont typeface="+mj-lt"/>
              <a:buAutoNum type="arabicPeriod"/>
            </a:pPr>
            <a:r>
              <a:rPr lang="en-US"/>
              <a:t>There is an Emergency Preparedness Plan.</a:t>
            </a:r>
          </a:p>
          <a:p>
            <a:pPr marL="231775" indent="-231775">
              <a:buClr>
                <a:schemeClr val="accent2"/>
              </a:buClr>
              <a:buFont typeface="+mj-lt"/>
              <a:buAutoNum type="arabicPeriod"/>
            </a:pPr>
            <a:r>
              <a:rPr lang="en-US"/>
              <a:t>The Emergency Preparedness Plan has written protocols to respond to the following situations: (a) Medical Emergencies (b) Fire Emergencies (c) Natural Emergencies (d) Severe weather such as tornadoes (e) Chemical Disasters (f) Bomb Threats/Terrorism (g) Active Shooter Incidents</a:t>
            </a:r>
          </a:p>
          <a:p>
            <a:pPr marL="231775" indent="-231775">
              <a:buClr>
                <a:schemeClr val="accent2"/>
              </a:buClr>
              <a:buFont typeface="+mj-lt"/>
              <a:buAutoNum type="arabicPeriod"/>
            </a:pPr>
            <a:r>
              <a:rPr lang="en-US"/>
              <a:t>There is evidence all personnel complete initial training on the organizational emergency plan. </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790142" y="1846052"/>
            <a:ext cx="3885022"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790142" y="2308553"/>
            <a:ext cx="4178945" cy="4012734"/>
          </a:xfrm>
        </p:spPr>
        <p:txBody>
          <a:bodyPr>
            <a:normAutofit/>
          </a:bodyPr>
          <a:lstStyle/>
          <a:p>
            <a:pPr marL="231775" indent="-231775">
              <a:buClr>
                <a:schemeClr val="accent2"/>
              </a:buClr>
              <a:buFont typeface="+mj-lt"/>
              <a:buAutoNum type="arabicPeriod"/>
            </a:pPr>
            <a:r>
              <a:rPr lang="en-US"/>
              <a:t>Emergency Preparedness Plan</a:t>
            </a:r>
          </a:p>
          <a:p>
            <a:pPr marL="231775" indent="-231775">
              <a:buClr>
                <a:schemeClr val="accent2"/>
              </a:buClr>
              <a:buFont typeface="+mj-lt"/>
              <a:buAutoNum type="arabicPeriod"/>
            </a:pPr>
            <a:r>
              <a:rPr lang="en-US"/>
              <a:t>Emergency Preparedness Plan and any other supplemental documents					 				</a:t>
            </a:r>
          </a:p>
          <a:p>
            <a:pPr marL="231775" indent="-231775">
              <a:buClr>
                <a:schemeClr val="accent2"/>
              </a:buClr>
              <a:buFont typeface="+mj-lt"/>
              <a:buAutoNum type="arabicPeriod"/>
            </a:pPr>
            <a:r>
              <a:rPr lang="en-US"/>
              <a:t>Emergency Preparedness Plan, orientation form, training list		</a:t>
            </a:r>
          </a:p>
        </p:txBody>
      </p:sp>
    </p:spTree>
    <p:extLst>
      <p:ext uri="{BB962C8B-B14F-4D97-AF65-F5344CB8AC3E}">
        <p14:creationId xmlns:p14="http://schemas.microsoft.com/office/powerpoint/2010/main" val="942225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Confidentiality</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6" y="2308553"/>
            <a:ext cx="7084967" cy="4012734"/>
          </a:xfrm>
        </p:spPr>
        <p:txBody>
          <a:bodyPr>
            <a:normAutofit/>
          </a:bodyPr>
          <a:lstStyle/>
          <a:p>
            <a:pPr marL="231775" indent="-231775">
              <a:buClr>
                <a:schemeClr val="accent2"/>
              </a:buClr>
              <a:buFont typeface="+mj-lt"/>
              <a:buAutoNum type="arabicPeriod"/>
            </a:pPr>
            <a:r>
              <a:rPr lang="en-US"/>
              <a:t>There is a Confidentiality/Privacy policy.</a:t>
            </a:r>
          </a:p>
          <a:p>
            <a:pPr marL="231775" indent="-231775">
              <a:buClr>
                <a:schemeClr val="accent2"/>
              </a:buClr>
              <a:buFont typeface="+mj-lt"/>
              <a:buAutoNum type="arabicPeriod"/>
            </a:pPr>
            <a:r>
              <a:rPr lang="en-US"/>
              <a:t>There is evidence all records are kept in a secure area.</a:t>
            </a:r>
          </a:p>
          <a:p>
            <a:pPr marL="231775" indent="-231775">
              <a:buClr>
                <a:schemeClr val="accent2"/>
              </a:buClr>
              <a:buFont typeface="+mj-lt"/>
              <a:buAutoNum type="arabicPeriod"/>
            </a:pPr>
            <a:r>
              <a:rPr lang="en-US"/>
              <a:t>If applicable, there is evidence that Release(s) of/for Information were completed, signed, and dated as appropriate.</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790142" y="1846052"/>
            <a:ext cx="3885022"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790142" y="2308553"/>
            <a:ext cx="4178945" cy="4012734"/>
          </a:xfrm>
        </p:spPr>
        <p:txBody>
          <a:bodyPr>
            <a:normAutofit/>
          </a:bodyPr>
          <a:lstStyle/>
          <a:p>
            <a:pPr marL="231775" indent="-231775">
              <a:buClr>
                <a:schemeClr val="accent2"/>
              </a:buClr>
              <a:buFont typeface="+mj-lt"/>
              <a:buAutoNum type="arabicPeriod"/>
            </a:pPr>
            <a:r>
              <a:rPr lang="en-US"/>
              <a:t>Confidentiality/Privacy policy</a:t>
            </a:r>
          </a:p>
          <a:p>
            <a:pPr marL="231775" indent="-231775">
              <a:buClr>
                <a:schemeClr val="accent2"/>
              </a:buClr>
              <a:buFont typeface="+mj-lt"/>
              <a:buAutoNum type="arabicPeriod"/>
            </a:pPr>
            <a:r>
              <a:rPr lang="en-US"/>
              <a:t>Site visit, photo of storage system </a:t>
            </a:r>
          </a:p>
          <a:p>
            <a:pPr marL="231775" indent="-231775">
              <a:buClr>
                <a:schemeClr val="accent2"/>
              </a:buClr>
              <a:buFont typeface="+mj-lt"/>
              <a:buAutoNum type="arabicPeriod"/>
            </a:pPr>
            <a:r>
              <a:rPr lang="en-US"/>
              <a:t>Release of Information form</a:t>
            </a:r>
          </a:p>
        </p:txBody>
      </p:sp>
    </p:spTree>
    <p:extLst>
      <p:ext uri="{BB962C8B-B14F-4D97-AF65-F5344CB8AC3E}">
        <p14:creationId xmlns:p14="http://schemas.microsoft.com/office/powerpoint/2010/main" val="461024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Communicable Diseases</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6" y="2308553"/>
            <a:ext cx="7084967" cy="4012734"/>
          </a:xfrm>
        </p:spPr>
        <p:txBody>
          <a:bodyPr>
            <a:normAutofit/>
          </a:bodyPr>
          <a:lstStyle/>
          <a:p>
            <a:pPr marL="231775" indent="-231775">
              <a:buClr>
                <a:schemeClr val="accent2"/>
              </a:buClr>
              <a:buFont typeface="+mj-lt"/>
              <a:buAutoNum type="arabicPeriod"/>
            </a:pPr>
            <a:r>
              <a:rPr lang="en-US"/>
              <a:t>There is a Communicable Disease/Infection Control policy/plan.	</a:t>
            </a:r>
          </a:p>
          <a:p>
            <a:pPr marL="231775" indent="-231775">
              <a:buClr>
                <a:schemeClr val="accent2"/>
              </a:buClr>
              <a:buFont typeface="+mj-lt"/>
              <a:buAutoNum type="arabicPeriod"/>
            </a:pPr>
            <a:r>
              <a:rPr lang="en-US">
                <a:solidFill>
                  <a:srgbClr val="FF0000"/>
                </a:solidFill>
              </a:rPr>
              <a:t>There is a procedure for bio waste management/clean-up.</a:t>
            </a:r>
            <a:r>
              <a:rPr lang="en-US"/>
              <a:t>																</a:t>
            </a:r>
          </a:p>
          <a:p>
            <a:pPr marL="231775" indent="-231775">
              <a:buClr>
                <a:schemeClr val="accent2"/>
              </a:buClr>
              <a:buFont typeface="+mj-lt"/>
              <a:buAutoNum type="arabicPeriod"/>
            </a:pPr>
            <a:r>
              <a:rPr lang="en-US"/>
              <a:t>There is evidence that all employees received training regarding Communicable Disease/Infection Control. 									</a:t>
            </a:r>
          </a:p>
          <a:p>
            <a:pPr marL="231775" indent="-231775">
              <a:buClr>
                <a:schemeClr val="accent2"/>
              </a:buClr>
              <a:buFont typeface="+mj-lt"/>
              <a:buAutoNum type="arabicPeriod"/>
            </a:pPr>
            <a:r>
              <a:rPr lang="en-US"/>
              <a:t>There is evidence of a plan for continuity of care in the event of pandemics, epidemics, and/or COVID-19.</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790142" y="1846052"/>
            <a:ext cx="3885022"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790142" y="2308553"/>
            <a:ext cx="4178945" cy="4012734"/>
          </a:xfrm>
        </p:spPr>
        <p:txBody>
          <a:bodyPr>
            <a:normAutofit/>
          </a:bodyPr>
          <a:lstStyle/>
          <a:p>
            <a:pPr marL="231775" indent="-231775">
              <a:buClr>
                <a:schemeClr val="accent2"/>
              </a:buClr>
              <a:buFont typeface="+mj-lt"/>
              <a:buAutoNum type="arabicPeriod"/>
            </a:pPr>
            <a:r>
              <a:rPr lang="en-US"/>
              <a:t>Communicable Disease/Infection Control policy </a:t>
            </a:r>
          </a:p>
          <a:p>
            <a:pPr marL="231775" indent="-231775">
              <a:buClr>
                <a:schemeClr val="accent2"/>
              </a:buClr>
              <a:buFont typeface="+mj-lt"/>
              <a:buAutoNum type="arabicPeriod"/>
            </a:pPr>
            <a:r>
              <a:rPr lang="en-US">
                <a:solidFill>
                  <a:srgbClr val="FF0000"/>
                </a:solidFill>
              </a:rPr>
              <a:t>Bio waste management/clean-up policy if not included in the Communicable Disease/Infection Control policy </a:t>
            </a:r>
          </a:p>
          <a:p>
            <a:pPr marL="231775" indent="-231775">
              <a:buClr>
                <a:schemeClr val="accent2"/>
              </a:buClr>
              <a:buFont typeface="+mj-lt"/>
              <a:buAutoNum type="arabicPeriod"/>
            </a:pPr>
            <a:r>
              <a:rPr lang="en-US"/>
              <a:t>Training list, orientation form, Communicable Disease/Infection Control policy </a:t>
            </a:r>
          </a:p>
          <a:p>
            <a:pPr marL="231775" indent="-231775">
              <a:buClr>
                <a:schemeClr val="accent2"/>
              </a:buClr>
              <a:buFont typeface="+mj-lt"/>
              <a:buAutoNum type="arabicPeriod"/>
            </a:pPr>
            <a:r>
              <a:rPr lang="en-US"/>
              <a:t>COVID 19 policy if not included in the  Communicable Disease/Infection Control policy </a:t>
            </a:r>
          </a:p>
          <a:p>
            <a:pPr marL="231775" indent="-231775">
              <a:buClr>
                <a:schemeClr val="accent2"/>
              </a:buClr>
              <a:buFont typeface="+mj-lt"/>
              <a:buAutoNum type="arabicPeriod"/>
            </a:pPr>
            <a:endParaRPr lang="en-US"/>
          </a:p>
        </p:txBody>
      </p:sp>
    </p:spTree>
    <p:extLst>
      <p:ext uri="{BB962C8B-B14F-4D97-AF65-F5344CB8AC3E}">
        <p14:creationId xmlns:p14="http://schemas.microsoft.com/office/powerpoint/2010/main" val="2749556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Recipient Rights</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7" y="2308553"/>
            <a:ext cx="6893898" cy="4012734"/>
          </a:xfrm>
        </p:spPr>
        <p:txBody>
          <a:bodyPr>
            <a:normAutofit fontScale="92500" lnSpcReduction="20000"/>
          </a:bodyPr>
          <a:lstStyle/>
          <a:p>
            <a:pPr marL="231775" indent="-231775">
              <a:buClr>
                <a:schemeClr val="accent2"/>
              </a:buClr>
              <a:buFont typeface="+mj-lt"/>
              <a:buAutoNum type="arabicPeriod"/>
            </a:pPr>
            <a:r>
              <a:rPr lang="en-US"/>
              <a:t>There is a Recipient Rights policy/plan.</a:t>
            </a:r>
          </a:p>
          <a:p>
            <a:pPr marL="231775" indent="-231775">
              <a:buClr>
                <a:schemeClr val="accent2"/>
              </a:buClr>
              <a:buFont typeface="+mj-lt"/>
              <a:buAutoNum type="arabicPeriod"/>
            </a:pPr>
            <a:r>
              <a:rPr lang="en-US"/>
              <a:t>There is evidence that the Recipient Rights Policy is reviewed annually. 							</a:t>
            </a:r>
          </a:p>
          <a:p>
            <a:pPr marL="231775" indent="-231775">
              <a:buClr>
                <a:schemeClr val="accent2"/>
              </a:buClr>
              <a:buFont typeface="+mj-lt"/>
              <a:buAutoNum type="arabicPeriod"/>
            </a:pPr>
            <a:r>
              <a:rPr lang="en-US">
                <a:solidFill>
                  <a:srgbClr val="FF0000"/>
                </a:solidFill>
              </a:rPr>
              <a:t>There is evidence the Recipient Rights advisor has received training on the on the recipient rights procedures.				</a:t>
            </a:r>
          </a:p>
          <a:p>
            <a:pPr marL="231775" indent="-231775">
              <a:buClr>
                <a:schemeClr val="accent2"/>
              </a:buClr>
              <a:buFont typeface="+mj-lt"/>
              <a:buAutoNum type="arabicPeriod"/>
            </a:pPr>
            <a:r>
              <a:rPr lang="en-US">
                <a:solidFill>
                  <a:srgbClr val="FF0000"/>
                </a:solidFill>
              </a:rPr>
              <a:t>There is a policy for client rights and protections, including information about the right to file grievances and appeals, the requirements and time frames for filing a grievance or appeal, the availability of assistance in the filing process, the toll-free numbers that consumers can use to file a grievance or an appeal by phone, the right to a State Fair Hearing, and the fact that benefits can continue if requested by the consumer pending an appeal or hearing decision.</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790142" y="1846052"/>
            <a:ext cx="3885021" cy="462501"/>
          </a:xfrm>
        </p:spPr>
        <p:txBody>
          <a:bodyPr>
            <a:normAutofit lnSpcReduction="10000"/>
          </a:bodyPr>
          <a:lstStyle/>
          <a:p>
            <a:r>
              <a:rPr lang="en-US" b="1"/>
              <a:t>Documentation Examples</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656394" y="2308553"/>
            <a:ext cx="4312693" cy="4012734"/>
          </a:xfrm>
        </p:spPr>
        <p:txBody>
          <a:bodyPr>
            <a:normAutofit fontScale="92500" lnSpcReduction="20000"/>
          </a:bodyPr>
          <a:lstStyle/>
          <a:p>
            <a:pPr marL="231775" indent="-231775">
              <a:buClr>
                <a:schemeClr val="accent2"/>
              </a:buClr>
              <a:buFont typeface="+mj-lt"/>
              <a:buAutoNum type="arabicPeriod"/>
            </a:pPr>
            <a:r>
              <a:rPr lang="en-US"/>
              <a:t>Recipient rights policy </a:t>
            </a:r>
          </a:p>
          <a:p>
            <a:pPr marL="231775" indent="-231775">
              <a:buClr>
                <a:schemeClr val="accent2"/>
              </a:buClr>
              <a:buFont typeface="+mj-lt"/>
              <a:buAutoNum type="arabicPeriod"/>
            </a:pPr>
            <a:r>
              <a:rPr lang="en-US"/>
              <a:t>Signed and dated policy, meeting minutes when it was reviewed/approved	</a:t>
            </a:r>
          </a:p>
          <a:p>
            <a:pPr marL="231775" indent="-231775">
              <a:buClr>
                <a:schemeClr val="accent2"/>
              </a:buClr>
              <a:buFont typeface="+mj-lt"/>
              <a:buAutoNum type="arabicPeriod"/>
            </a:pPr>
            <a:r>
              <a:rPr lang="en-US">
                <a:solidFill>
                  <a:srgbClr val="FF0000"/>
                </a:solidFill>
              </a:rPr>
              <a:t>Name of advisor and current Improving MI Practices SUD Recipient Rights Training</a:t>
            </a:r>
            <a:r>
              <a:rPr lang="en-US"/>
              <a:t>		</a:t>
            </a:r>
          </a:p>
          <a:p>
            <a:pPr marL="231775" indent="-231775">
              <a:buClr>
                <a:schemeClr val="accent2"/>
              </a:buClr>
              <a:buFont typeface="+mj-lt"/>
              <a:buAutoNum type="arabicPeriod"/>
            </a:pPr>
            <a:r>
              <a:rPr lang="en-US">
                <a:solidFill>
                  <a:srgbClr val="FF0000"/>
                </a:solidFill>
              </a:rPr>
              <a:t>Recipient rights policy </a:t>
            </a:r>
            <a:r>
              <a:rPr lang="en-US"/>
              <a:t>			</a:t>
            </a:r>
          </a:p>
        </p:txBody>
      </p:sp>
    </p:spTree>
    <p:extLst>
      <p:ext uri="{BB962C8B-B14F-4D97-AF65-F5344CB8AC3E}">
        <p14:creationId xmlns:p14="http://schemas.microsoft.com/office/powerpoint/2010/main" val="3970826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Recipient Rights</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7" y="2308553"/>
            <a:ext cx="6893898" cy="4012734"/>
          </a:xfrm>
        </p:spPr>
        <p:txBody>
          <a:bodyPr>
            <a:normAutofit/>
          </a:bodyPr>
          <a:lstStyle/>
          <a:p>
            <a:pPr marL="457200" indent="-457200">
              <a:buClr>
                <a:schemeClr val="accent2"/>
              </a:buClr>
              <a:buFont typeface="+mj-lt"/>
              <a:buAutoNum type="arabicPeriod" startAt="5"/>
            </a:pPr>
            <a:r>
              <a:rPr lang="en-US"/>
              <a:t>The Rights Complaint forms are available and accessible.</a:t>
            </a:r>
          </a:p>
          <a:p>
            <a:pPr marL="457200" indent="-457200">
              <a:buClr>
                <a:schemeClr val="accent2"/>
              </a:buClr>
              <a:buFont typeface="+mj-lt"/>
              <a:buAutoNum type="arabicPeriod" startAt="5"/>
            </a:pPr>
            <a:r>
              <a:rPr lang="en-US"/>
              <a:t>The Substance Abuse Rights Poster with the appropriate names and numbers of the agency’s Recipient Rights advisor and DWIHN Rights Consultant is visible in public view.</a:t>
            </a:r>
          </a:p>
          <a:p>
            <a:pPr marL="457200" indent="-457200">
              <a:buClr>
                <a:schemeClr val="accent2"/>
              </a:buClr>
              <a:buFont typeface="+mj-lt"/>
              <a:buAutoNum type="arabicPeriod" startAt="5"/>
            </a:pPr>
            <a:r>
              <a:rPr lang="en-US"/>
              <a:t>The “Know Your Rights” pamphlets are in common areas and available to recipients.</a:t>
            </a:r>
          </a:p>
          <a:p>
            <a:pPr marL="457200" indent="-457200">
              <a:buClr>
                <a:schemeClr val="accent2"/>
              </a:buClr>
              <a:buFont typeface="+mj-lt"/>
              <a:buAutoNum type="arabicPeriod" startAt="5"/>
            </a:pPr>
            <a:r>
              <a:rPr lang="en-US">
                <a:solidFill>
                  <a:srgbClr val="FF0000"/>
                </a:solidFill>
              </a:rPr>
              <a:t>Policies ensure that consumers are free to exercise their rights in a manner that does not adversely affect their services.</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790142" y="1846052"/>
            <a:ext cx="3885021" cy="462501"/>
          </a:xfrm>
        </p:spPr>
        <p:txBody>
          <a:bodyPr>
            <a:normAutofit lnSpcReduction="10000"/>
          </a:bodyPr>
          <a:lstStyle/>
          <a:p>
            <a:r>
              <a:rPr lang="en-US" b="1"/>
              <a:t>Documentation Examples</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656394" y="2308553"/>
            <a:ext cx="4312693" cy="4012734"/>
          </a:xfrm>
        </p:spPr>
        <p:txBody>
          <a:bodyPr>
            <a:normAutofit/>
          </a:bodyPr>
          <a:lstStyle/>
          <a:p>
            <a:pPr marL="457200" indent="-457200">
              <a:buClr>
                <a:schemeClr val="accent2"/>
              </a:buClr>
              <a:buFont typeface="+mj-lt"/>
              <a:buAutoNum type="arabicPeriod" startAt="5"/>
            </a:pPr>
            <a:r>
              <a:rPr lang="en-US"/>
              <a:t>Rights Complaint forms	</a:t>
            </a:r>
          </a:p>
          <a:p>
            <a:pPr marL="457200" indent="-457200">
              <a:buClr>
                <a:schemeClr val="accent2"/>
              </a:buClr>
              <a:buFont typeface="+mj-lt"/>
              <a:buAutoNum type="arabicPeriod" startAt="5"/>
            </a:pPr>
            <a:r>
              <a:rPr lang="en-US"/>
              <a:t>Site visit, photo of the poster						</a:t>
            </a:r>
          </a:p>
          <a:p>
            <a:pPr marL="457200" indent="-457200">
              <a:buClr>
                <a:schemeClr val="accent2"/>
              </a:buClr>
              <a:buFont typeface="+mj-lt"/>
              <a:buAutoNum type="arabicPeriod" startAt="5"/>
            </a:pPr>
            <a:r>
              <a:rPr lang="en-US"/>
              <a:t>Site visit, photo of the “Know Your Rights” pamphlets </a:t>
            </a:r>
          </a:p>
          <a:p>
            <a:pPr marL="457200" indent="-457200">
              <a:buClr>
                <a:schemeClr val="accent2"/>
              </a:buClr>
              <a:buFont typeface="+mj-lt"/>
              <a:buAutoNum type="arabicPeriod" startAt="5"/>
            </a:pPr>
            <a:r>
              <a:rPr lang="en-US">
                <a:solidFill>
                  <a:srgbClr val="FF0000"/>
                </a:solidFill>
              </a:rPr>
              <a:t>Recipient rights policy </a:t>
            </a:r>
          </a:p>
          <a:p>
            <a:pPr marL="231775" indent="-231775">
              <a:buClr>
                <a:schemeClr val="accent2"/>
              </a:buClr>
              <a:buFont typeface="+mj-lt"/>
              <a:buAutoNum type="arabicPeriod" startAt="5"/>
            </a:pPr>
            <a:endParaRPr lang="en-US"/>
          </a:p>
        </p:txBody>
      </p:sp>
    </p:spTree>
    <p:extLst>
      <p:ext uri="{BB962C8B-B14F-4D97-AF65-F5344CB8AC3E}">
        <p14:creationId xmlns:p14="http://schemas.microsoft.com/office/powerpoint/2010/main" val="3855062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Program and Employee Operations </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5" y="2308553"/>
            <a:ext cx="7129669" cy="4012734"/>
          </a:xfrm>
        </p:spPr>
        <p:txBody>
          <a:bodyPr>
            <a:normAutofit fontScale="92500" lnSpcReduction="10000"/>
          </a:bodyPr>
          <a:lstStyle/>
          <a:p>
            <a:pPr marL="231775" indent="-231775">
              <a:buClr>
                <a:schemeClr val="accent2"/>
              </a:buClr>
              <a:buFont typeface="+mj-lt"/>
              <a:buAutoNum type="arabicPeriod"/>
            </a:pPr>
            <a:r>
              <a:rPr lang="en-US"/>
              <a:t>There is a chart outlining the organizational structure. </a:t>
            </a:r>
          </a:p>
          <a:p>
            <a:pPr marL="231775" indent="-231775">
              <a:buClr>
                <a:schemeClr val="accent2"/>
              </a:buClr>
              <a:buFont typeface="+mj-lt"/>
              <a:buAutoNum type="arabicPeriod"/>
            </a:pPr>
            <a:r>
              <a:rPr lang="en-US"/>
              <a:t>There is a staff development/training policy/program that includes: (a) Staff Orientation: All new personnel are trained with regard to their responsibilities, program policy and operating procedures. (b) Staff Training: Identification of staff training needs, provide in-service training, continuing education and staff development activities</a:t>
            </a:r>
          </a:p>
          <a:p>
            <a:pPr marL="231775" indent="-231775">
              <a:buClr>
                <a:schemeClr val="accent2"/>
              </a:buClr>
              <a:buFont typeface="+mj-lt"/>
              <a:buAutoNum type="arabicPeriod"/>
            </a:pPr>
            <a:r>
              <a:rPr lang="en-US"/>
              <a:t>There are specific policies/procedures regarding the Americans with Disabilities Act (ADA) requirements for employees requiring reasonable accommodation and how the requests are processed</a:t>
            </a:r>
          </a:p>
          <a:p>
            <a:pPr marL="231775" indent="-231775">
              <a:buClr>
                <a:schemeClr val="accent2"/>
              </a:buClr>
              <a:buFont typeface="+mj-lt"/>
              <a:buAutoNum type="arabicPeriod"/>
            </a:pPr>
            <a:r>
              <a:rPr lang="en-US"/>
              <a:t>There is evidence of the Prevention Program Supervisor’s: (a) Job description or contract agreement. (b) Michigan Certification Board of Addiction Professionals certification. (c) Highest level of education completed.</a:t>
            </a:r>
          </a:p>
          <a:p>
            <a:endParaRPr lang="en-US"/>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8033467" y="1846052"/>
            <a:ext cx="3641697" cy="462501"/>
          </a:xfrm>
        </p:spPr>
        <p:txBody>
          <a:bodyPr>
            <a:normAutofit lnSpcReduction="10000"/>
          </a:bodyPr>
          <a:lstStyle/>
          <a:p>
            <a:r>
              <a:rPr lang="en-US" b="1"/>
              <a:t>Documentation Examples</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8033468" y="2308553"/>
            <a:ext cx="3641697" cy="4012734"/>
          </a:xfrm>
        </p:spPr>
        <p:txBody>
          <a:bodyPr>
            <a:normAutofit fontScale="92500" lnSpcReduction="10000"/>
          </a:bodyPr>
          <a:lstStyle/>
          <a:p>
            <a:pPr marL="231775" indent="-231775">
              <a:buClr>
                <a:schemeClr val="accent2"/>
              </a:buClr>
              <a:buFont typeface="+mj-lt"/>
              <a:buAutoNum type="arabicPeriod"/>
            </a:pPr>
            <a:r>
              <a:rPr lang="en-US" dirty="0"/>
              <a:t>Organizational structure chart</a:t>
            </a:r>
          </a:p>
          <a:p>
            <a:pPr marL="231775" indent="-231775">
              <a:buClr>
                <a:schemeClr val="accent2"/>
              </a:buClr>
              <a:buFont typeface="+mj-lt"/>
              <a:buAutoNum type="arabicPeriod"/>
            </a:pPr>
            <a:r>
              <a:rPr lang="en-US" dirty="0"/>
              <a:t>Staff development/training policy/program, Employee Handbook, Orientation form, Training tracing form		</a:t>
            </a:r>
          </a:p>
          <a:p>
            <a:pPr marL="231775" indent="-231775">
              <a:buClr>
                <a:schemeClr val="accent2"/>
              </a:buClr>
              <a:buFont typeface="+mj-lt"/>
              <a:buAutoNum type="arabicPeriod"/>
            </a:pPr>
            <a:r>
              <a:rPr lang="en-US" dirty="0"/>
              <a:t>Americans with Disabilities Act (ADA) policy			</a:t>
            </a:r>
          </a:p>
          <a:p>
            <a:pPr marL="231775" indent="-231775">
              <a:buClr>
                <a:schemeClr val="accent2"/>
              </a:buClr>
              <a:buFont typeface="+mj-lt"/>
              <a:buAutoNum type="arabicPeriod"/>
            </a:pPr>
            <a:r>
              <a:rPr lang="en-US" dirty="0"/>
              <a:t>Supervisor’s job description/contract, MCBAP cert., highest completed education (diploma or transcript)</a:t>
            </a:r>
          </a:p>
        </p:txBody>
      </p:sp>
    </p:spTree>
    <p:extLst>
      <p:ext uri="{BB962C8B-B14F-4D97-AF65-F5344CB8AC3E}">
        <p14:creationId xmlns:p14="http://schemas.microsoft.com/office/powerpoint/2010/main" val="862340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Charitable Choice</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7" y="2308553"/>
            <a:ext cx="6893898" cy="4012734"/>
          </a:xfrm>
        </p:spPr>
        <p:txBody>
          <a:bodyPr>
            <a:normAutofit/>
          </a:bodyPr>
          <a:lstStyle/>
          <a:p>
            <a:pPr marL="231775" indent="-231775">
              <a:buClr>
                <a:schemeClr val="accent2"/>
              </a:buClr>
              <a:buFont typeface="+mj-lt"/>
              <a:buAutoNum type="arabicPeriod"/>
            </a:pPr>
            <a:r>
              <a:rPr lang="en-US">
                <a:solidFill>
                  <a:srgbClr val="FF0000"/>
                </a:solidFill>
              </a:rPr>
              <a:t>Does the provider self-identify as a religious (or faith-based) organization?</a:t>
            </a:r>
          </a:p>
          <a:p>
            <a:pPr marL="231775" indent="-231775">
              <a:buClr>
                <a:schemeClr val="accent2"/>
              </a:buClr>
              <a:buFont typeface="+mj-lt"/>
              <a:buAutoNum type="arabicPeriod"/>
            </a:pPr>
            <a:r>
              <a:rPr lang="en-US">
                <a:solidFill>
                  <a:srgbClr val="FF0000"/>
                </a:solidFill>
              </a:rPr>
              <a:t>There is evidence the program beneficiary receiving services who objects to the religious character of a program has a right to notice, referral, and alternative services which meet standards of timeliness, capacity, accessibility, and equivalency—and ensuring contact to this alternative provider.</a:t>
            </a:r>
          </a:p>
          <a:p>
            <a:pPr marL="231775" indent="-231775">
              <a:buClr>
                <a:schemeClr val="accent2"/>
              </a:buClr>
              <a:buFont typeface="+mj-lt"/>
              <a:buAutoNum type="arabicPeriod"/>
            </a:pPr>
            <a:r>
              <a:rPr lang="en-US">
                <a:solidFill>
                  <a:srgbClr val="FF0000"/>
                </a:solidFill>
              </a:rPr>
              <a:t>There is a policy/procedure to address the following areas for services not covered: (a) Inform the PIHP prior to any action. (b) Notify participants of services not covered.</a:t>
            </a:r>
          </a:p>
          <a:p>
            <a:pPr marL="231775" indent="-231775">
              <a:buClr>
                <a:schemeClr val="accent2"/>
              </a:buClr>
              <a:buFont typeface="+mj-lt"/>
              <a:buAutoNum type="arabicPeriod"/>
            </a:pPr>
            <a:endParaRPr lang="en-US"/>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790142" y="1846052"/>
            <a:ext cx="3885021"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656394" y="2308553"/>
            <a:ext cx="4312693" cy="4012734"/>
          </a:xfrm>
        </p:spPr>
        <p:txBody>
          <a:bodyPr>
            <a:normAutofit/>
          </a:bodyPr>
          <a:lstStyle/>
          <a:p>
            <a:pPr marL="231775" indent="-231775">
              <a:buClr>
                <a:schemeClr val="accent2"/>
              </a:buClr>
              <a:buFont typeface="+mj-lt"/>
              <a:buAutoNum type="arabicPeriod"/>
            </a:pPr>
            <a:r>
              <a:rPr lang="en-US">
                <a:solidFill>
                  <a:srgbClr val="FF0000"/>
                </a:solidFill>
              </a:rPr>
              <a:t>Self report					</a:t>
            </a:r>
          </a:p>
          <a:p>
            <a:pPr marL="231775" indent="-231775">
              <a:buClr>
                <a:schemeClr val="accent2"/>
              </a:buClr>
              <a:buFont typeface="+mj-lt"/>
              <a:buAutoNum type="arabicPeriod"/>
            </a:pPr>
            <a:r>
              <a:rPr lang="en-US">
                <a:solidFill>
                  <a:srgbClr val="FF0000"/>
                </a:solidFill>
              </a:rPr>
              <a:t>Charitable Choice Policy or statement													 </a:t>
            </a:r>
          </a:p>
          <a:p>
            <a:pPr marL="231775" indent="-231775">
              <a:buClr>
                <a:schemeClr val="accent2"/>
              </a:buClr>
              <a:buFont typeface="+mj-lt"/>
              <a:buAutoNum type="arabicPeriod"/>
            </a:pPr>
            <a:r>
              <a:rPr lang="en-US">
                <a:solidFill>
                  <a:srgbClr val="FF0000"/>
                </a:solidFill>
              </a:rPr>
              <a:t>Charitable Choice Policy or statement </a:t>
            </a:r>
          </a:p>
          <a:p>
            <a:pPr marL="231775" indent="-231775">
              <a:buClr>
                <a:schemeClr val="accent2"/>
              </a:buClr>
              <a:buFont typeface="+mj-lt"/>
              <a:buAutoNum type="arabicPeriod"/>
            </a:pPr>
            <a:endParaRPr lang="en-US"/>
          </a:p>
        </p:txBody>
      </p:sp>
    </p:spTree>
    <p:extLst>
      <p:ext uri="{BB962C8B-B14F-4D97-AF65-F5344CB8AC3E}">
        <p14:creationId xmlns:p14="http://schemas.microsoft.com/office/powerpoint/2010/main" val="475459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3F11-9F66-4F3D-8884-05B62BADF3EC}"/>
              </a:ext>
            </a:extLst>
          </p:cNvPr>
          <p:cNvSpPr>
            <a:spLocks noGrp="1"/>
          </p:cNvSpPr>
          <p:nvPr>
            <p:ph type="title"/>
          </p:nvPr>
        </p:nvSpPr>
        <p:spPr>
          <a:xfrm>
            <a:off x="1097280" y="286603"/>
            <a:ext cx="10058400" cy="1450757"/>
          </a:xfrm>
          <a:ln>
            <a:noFill/>
          </a:ln>
        </p:spPr>
        <p:txBody>
          <a:bodyPr/>
          <a:lstStyle/>
          <a:p>
            <a:pPr algn="ctr"/>
            <a:r>
              <a:rPr lang="en-US"/>
              <a:t>The </a:t>
            </a:r>
            <a:r>
              <a:rPr lang="en-US" b="1" spc="0">
                <a:ln w="10160">
                  <a:solidFill>
                    <a:schemeClr val="tx1"/>
                  </a:solidFill>
                  <a:prstDash val="solid"/>
                </a:ln>
                <a:solidFill>
                  <a:srgbClr val="FFCC00"/>
                </a:solidFill>
                <a:effectLst>
                  <a:outerShdw blurRad="38100" dist="22860" dir="5400000" algn="tl" rotWithShape="0">
                    <a:srgbClr val="000000">
                      <a:alpha val="30000"/>
                    </a:srgbClr>
                  </a:outerShdw>
                </a:effectLst>
              </a:rPr>
              <a:t>Golden</a:t>
            </a:r>
            <a:r>
              <a:rPr lang="en-US"/>
              <a:t> Thread </a:t>
            </a:r>
          </a:p>
        </p:txBody>
      </p:sp>
      <p:graphicFrame>
        <p:nvGraphicFramePr>
          <p:cNvPr id="18" name="Diagram 17">
            <a:extLst>
              <a:ext uri="{FF2B5EF4-FFF2-40B4-BE49-F238E27FC236}">
                <a16:creationId xmlns:a16="http://schemas.microsoft.com/office/drawing/2014/main" id="{E8D94C0D-5D16-40DD-884E-382A47D01F66}"/>
              </a:ext>
            </a:extLst>
          </p:cNvPr>
          <p:cNvGraphicFramePr/>
          <p:nvPr>
            <p:extLst>
              <p:ext uri="{D42A27DB-BD31-4B8C-83A1-F6EECF244321}">
                <p14:modId xmlns:p14="http://schemas.microsoft.com/office/powerpoint/2010/main" val="2599062715"/>
              </p:ext>
            </p:extLst>
          </p:nvPr>
        </p:nvGraphicFramePr>
        <p:xfrm>
          <a:off x="1201479" y="1817914"/>
          <a:ext cx="9954201" cy="44340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rrow: Right 2">
            <a:extLst>
              <a:ext uri="{FF2B5EF4-FFF2-40B4-BE49-F238E27FC236}">
                <a16:creationId xmlns:a16="http://schemas.microsoft.com/office/drawing/2014/main" id="{3EEC225B-E17A-4A63-9C99-FEC2AD68302C}"/>
              </a:ext>
            </a:extLst>
          </p:cNvPr>
          <p:cNvSpPr/>
          <p:nvPr/>
        </p:nvSpPr>
        <p:spPr>
          <a:xfrm>
            <a:off x="5159828" y="4506686"/>
            <a:ext cx="2079171" cy="304800"/>
          </a:xfrm>
          <a:prstGeom prst="rightArrow">
            <a:avLst>
              <a:gd name="adj1" fmla="val 68431"/>
              <a:gd name="adj2" fmla="val 60000"/>
            </a:avLst>
          </a:prstGeom>
          <a:solidFill>
            <a:srgbClr val="FFCC00"/>
          </a:solidFill>
          <a:ln>
            <a:solidFill>
              <a:srgbClr val="63A5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1309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Staff: Initial Qualifications</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7" y="2308553"/>
            <a:ext cx="5518203" cy="4012734"/>
          </a:xfrm>
        </p:spPr>
        <p:txBody>
          <a:bodyPr>
            <a:normAutofit fontScale="77500" lnSpcReduction="20000"/>
          </a:bodyPr>
          <a:lstStyle/>
          <a:p>
            <a:pPr marL="231775" indent="-231775">
              <a:buClr>
                <a:schemeClr val="accent2"/>
              </a:buClr>
              <a:buFont typeface="+mj-lt"/>
              <a:buAutoNum type="arabicPeriod"/>
            </a:pPr>
            <a:r>
              <a:rPr lang="en-US"/>
              <a:t>There is evidence of the initial date of hire.</a:t>
            </a:r>
          </a:p>
          <a:p>
            <a:pPr marL="231775" indent="-231775">
              <a:buClr>
                <a:schemeClr val="accent2"/>
              </a:buClr>
              <a:buFont typeface="+mj-lt"/>
              <a:buAutoNum type="arabicPeriod"/>
            </a:pPr>
            <a:r>
              <a:rPr lang="en-US"/>
              <a:t>There is evidence of the termination date, if applicable.</a:t>
            </a:r>
          </a:p>
          <a:p>
            <a:pPr marL="231775" indent="-231775">
              <a:buClr>
                <a:schemeClr val="accent2"/>
              </a:buClr>
              <a:buFont typeface="+mj-lt"/>
              <a:buAutoNum type="arabicPeriod"/>
            </a:pPr>
            <a:r>
              <a:rPr lang="en-US"/>
              <a:t>There is evidence that the staff person was age 18 or older on the hire date.</a:t>
            </a:r>
          </a:p>
          <a:p>
            <a:pPr marL="231775" indent="-231775">
              <a:buClr>
                <a:schemeClr val="accent2"/>
              </a:buClr>
              <a:buFont typeface="+mj-lt"/>
              <a:buAutoNum type="arabicPeriod"/>
            </a:pPr>
            <a:r>
              <a:rPr lang="en-US"/>
              <a:t>There is evidence that a criminal background check was completed prior to the date of hire.</a:t>
            </a:r>
          </a:p>
          <a:p>
            <a:pPr marL="231775" indent="-231775">
              <a:buClr>
                <a:schemeClr val="accent2"/>
              </a:buClr>
              <a:buFont typeface="+mj-lt"/>
              <a:buAutoNum type="arabicPeriod"/>
            </a:pPr>
            <a:r>
              <a:rPr lang="en-US"/>
              <a:t>There is evidence of the highest level of education completed by this staff member. </a:t>
            </a:r>
          </a:p>
          <a:p>
            <a:pPr marL="231775" indent="-231775">
              <a:buClr>
                <a:schemeClr val="accent2"/>
              </a:buClr>
              <a:buFont typeface="+mj-lt"/>
              <a:buAutoNum type="arabicPeriod"/>
            </a:pPr>
            <a:r>
              <a:rPr lang="en-US"/>
              <a:t>There is evidence that staff working with minors received an MDHHS Central Registry Clearance.</a:t>
            </a:r>
          </a:p>
          <a:p>
            <a:pPr marL="231775" indent="-231775">
              <a:buClr>
                <a:schemeClr val="accent2"/>
              </a:buClr>
              <a:buFont typeface="+mj-lt"/>
              <a:buAutoNum type="arabicPeriod"/>
            </a:pPr>
            <a:r>
              <a:rPr lang="en-US"/>
              <a:t>There is evidence of an Employment Eligibility Verification ("I-9") form.</a:t>
            </a:r>
          </a:p>
          <a:p>
            <a:pPr marL="231775" indent="-231775">
              <a:buClr>
                <a:schemeClr val="accent2"/>
              </a:buClr>
              <a:buFont typeface="+mj-lt"/>
              <a:buAutoNum type="arabicPeriod"/>
            </a:pPr>
            <a:r>
              <a:rPr lang="en-US"/>
              <a:t>There is evidence that staff met the requirement for completion of an Employer Hosted New Employee Orientation within 30 days of hire.</a:t>
            </a:r>
          </a:p>
          <a:p>
            <a:pPr marL="231775" indent="-231775">
              <a:buClr>
                <a:schemeClr val="accent2"/>
              </a:buClr>
              <a:buFont typeface="+mj-lt"/>
              <a:buAutoNum type="arabicPeriod"/>
            </a:pPr>
            <a:endParaRPr lang="en-US"/>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6599582" y="1846052"/>
            <a:ext cx="4556097"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6599582" y="2308553"/>
            <a:ext cx="5369505" cy="4012734"/>
          </a:xfrm>
        </p:spPr>
        <p:txBody>
          <a:bodyPr>
            <a:normAutofit fontScale="77500" lnSpcReduction="20000"/>
          </a:bodyPr>
          <a:lstStyle/>
          <a:p>
            <a:pPr marL="231775" indent="-231775">
              <a:buClr>
                <a:schemeClr val="accent2"/>
              </a:buClr>
              <a:buFont typeface="+mj-lt"/>
              <a:buAutoNum type="arabicPeriod"/>
            </a:pPr>
            <a:r>
              <a:rPr lang="en-US"/>
              <a:t>Offer letter, Employer Letter, HR Document/Form</a:t>
            </a:r>
          </a:p>
          <a:p>
            <a:pPr marL="231775" indent="-231775">
              <a:buClr>
                <a:schemeClr val="accent2"/>
              </a:buClr>
              <a:buFont typeface="+mj-lt"/>
              <a:buAutoNum type="arabicPeriod"/>
            </a:pPr>
            <a:r>
              <a:rPr lang="fr-FR"/>
              <a:t>Termination letter, HR record			</a:t>
            </a:r>
          </a:p>
          <a:p>
            <a:pPr marL="231775" indent="-231775">
              <a:buClr>
                <a:schemeClr val="accent2"/>
              </a:buClr>
              <a:buFont typeface="+mj-lt"/>
              <a:buAutoNum type="arabicPeriod"/>
            </a:pPr>
            <a:r>
              <a:rPr lang="en-US"/>
              <a:t>Driver's license, state identification card, passport		</a:t>
            </a:r>
          </a:p>
          <a:p>
            <a:pPr marL="231775" indent="-231775">
              <a:buClr>
                <a:schemeClr val="accent2"/>
              </a:buClr>
              <a:buFont typeface="+mj-lt"/>
              <a:buAutoNum type="arabicPeriod"/>
            </a:pPr>
            <a:r>
              <a:rPr lang="en-US"/>
              <a:t>ICHAT (N/A if hired before 2014)			</a:t>
            </a:r>
          </a:p>
          <a:p>
            <a:pPr marL="231775" indent="-231775">
              <a:buClr>
                <a:schemeClr val="accent2"/>
              </a:buClr>
              <a:buFont typeface="+mj-lt"/>
              <a:buAutoNum type="arabicPeriod"/>
            </a:pPr>
            <a:r>
              <a:rPr lang="en-US"/>
              <a:t>Diploma or transcript of: High School completion, GED, College Degrees			</a:t>
            </a:r>
          </a:p>
          <a:p>
            <a:pPr marL="231775" indent="-231775">
              <a:buClr>
                <a:schemeClr val="accent2"/>
              </a:buClr>
              <a:buFont typeface="+mj-lt"/>
              <a:buAutoNum type="arabicPeriod"/>
            </a:pPr>
            <a:r>
              <a:rPr lang="en-US"/>
              <a:t>MDHHS Central Registry Clearance letter				</a:t>
            </a:r>
          </a:p>
          <a:p>
            <a:pPr marL="231775" indent="-231775">
              <a:buClr>
                <a:schemeClr val="accent2"/>
              </a:buClr>
              <a:buFont typeface="+mj-lt"/>
              <a:buAutoNum type="arabicPeriod"/>
            </a:pPr>
            <a:r>
              <a:rPr lang="en-US"/>
              <a:t>Completed I-9 form 					</a:t>
            </a:r>
          </a:p>
          <a:p>
            <a:pPr marL="231775" indent="-231775">
              <a:buClr>
                <a:schemeClr val="accent2"/>
              </a:buClr>
              <a:buFont typeface="+mj-lt"/>
              <a:buAutoNum type="arabicPeriod"/>
            </a:pPr>
            <a:r>
              <a:rPr lang="en-US"/>
              <a:t>Orientation form</a:t>
            </a:r>
          </a:p>
          <a:p>
            <a:pPr marL="0" indent="0">
              <a:buClr>
                <a:schemeClr val="accent2"/>
              </a:buClr>
              <a:buNone/>
            </a:pPr>
            <a:endParaRPr lang="en-US"/>
          </a:p>
        </p:txBody>
      </p:sp>
    </p:spTree>
    <p:extLst>
      <p:ext uri="{BB962C8B-B14F-4D97-AF65-F5344CB8AC3E}">
        <p14:creationId xmlns:p14="http://schemas.microsoft.com/office/powerpoint/2010/main" val="2428377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Staff: Ongoing Job Qualifications</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7" y="2308553"/>
            <a:ext cx="6102624" cy="4012734"/>
          </a:xfrm>
        </p:spPr>
        <p:txBody>
          <a:bodyPr>
            <a:normAutofit fontScale="85000" lnSpcReduction="20000"/>
          </a:bodyPr>
          <a:lstStyle/>
          <a:p>
            <a:pPr marL="231775" indent="-231775">
              <a:buClr>
                <a:schemeClr val="accent2"/>
              </a:buClr>
              <a:buFont typeface="+mj-lt"/>
              <a:buAutoNum type="arabicPeriod"/>
            </a:pPr>
            <a:r>
              <a:rPr lang="en-US"/>
              <a:t>There is evidence the current Job Description is present, signed, and dated by the employee.</a:t>
            </a:r>
          </a:p>
          <a:p>
            <a:pPr marL="231775" indent="-231775">
              <a:buClr>
                <a:schemeClr val="accent2"/>
              </a:buClr>
              <a:buFont typeface="+mj-lt"/>
              <a:buAutoNum type="arabicPeriod"/>
            </a:pPr>
            <a:r>
              <a:rPr lang="en-US"/>
              <a:t>There is evidence of a signed and dated Annual Performance Appraisal.</a:t>
            </a:r>
          </a:p>
          <a:p>
            <a:pPr marL="231775" indent="-231775">
              <a:buClr>
                <a:schemeClr val="accent2"/>
              </a:buClr>
              <a:buFont typeface="+mj-lt"/>
              <a:buAutoNum type="arabicPeriod"/>
            </a:pPr>
            <a:r>
              <a:rPr lang="en-US"/>
              <a:t>There is evidence that an annual criminal background check was conducted.</a:t>
            </a:r>
          </a:p>
          <a:p>
            <a:pPr marL="231775" indent="-231775">
              <a:buClr>
                <a:schemeClr val="accent2"/>
              </a:buClr>
              <a:buFont typeface="+mj-lt"/>
              <a:buAutoNum type="arabicPeriod"/>
            </a:pPr>
            <a:r>
              <a:rPr lang="en-US"/>
              <a:t>There is evidence that the staff person is properly certified to perform direct services.</a:t>
            </a:r>
          </a:p>
          <a:p>
            <a:pPr marL="231775" indent="-231775">
              <a:buClr>
                <a:schemeClr val="accent2"/>
              </a:buClr>
              <a:buFont typeface="+mj-lt"/>
              <a:buAutoNum type="arabicPeriod"/>
            </a:pPr>
            <a:r>
              <a:rPr lang="en-US"/>
              <a:t>There is evidence that the staff member has the license, certification, registration, and/or education that match their job description.</a:t>
            </a:r>
          </a:p>
          <a:p>
            <a:pPr marL="231775" indent="-231775">
              <a:buClr>
                <a:schemeClr val="accent2"/>
              </a:buClr>
              <a:buFont typeface="+mj-lt"/>
              <a:buAutoNum type="arabicPeriod"/>
            </a:pPr>
            <a:r>
              <a:rPr lang="en-US"/>
              <a:t>There is evidence of monthly HHS Office of Inspector General (OIG) Clearance for this staff member.</a:t>
            </a:r>
          </a:p>
          <a:p>
            <a:pPr marL="231775" indent="-231775">
              <a:buClr>
                <a:schemeClr val="accent2"/>
              </a:buClr>
              <a:buFont typeface="+mj-lt"/>
              <a:buAutoNum type="arabicPeriod"/>
            </a:pPr>
            <a:r>
              <a:rPr lang="en-US"/>
              <a:t>There is evidence of monthly GSA Exclusion List Clearance for this staff member.</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6738730" y="1846052"/>
            <a:ext cx="4416949" cy="353809"/>
          </a:xfrm>
        </p:spPr>
        <p:txBody>
          <a:bodyPr>
            <a:normAutofit lnSpcReduction="10000"/>
          </a:bodyPr>
          <a:lstStyle/>
          <a:p>
            <a:r>
              <a:rPr lang="en-US" b="1"/>
              <a:t>Documentation Examples</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6738730" y="2308553"/>
            <a:ext cx="5118653" cy="4012734"/>
          </a:xfrm>
        </p:spPr>
        <p:txBody>
          <a:bodyPr>
            <a:normAutofit fontScale="85000" lnSpcReduction="20000"/>
          </a:bodyPr>
          <a:lstStyle/>
          <a:p>
            <a:pPr marL="231775" indent="-231775">
              <a:buClr>
                <a:schemeClr val="accent2"/>
              </a:buClr>
              <a:buFont typeface="+mj-lt"/>
              <a:buAutoNum type="arabicPeriod"/>
            </a:pPr>
            <a:r>
              <a:rPr lang="en-US"/>
              <a:t>Signed and dated Job Description 			</a:t>
            </a:r>
          </a:p>
          <a:p>
            <a:pPr marL="231775" indent="-231775">
              <a:buClr>
                <a:schemeClr val="accent2"/>
              </a:buClr>
              <a:buFont typeface="+mj-lt"/>
              <a:buAutoNum type="arabicPeriod"/>
            </a:pPr>
            <a:r>
              <a:rPr lang="en-US"/>
              <a:t>Signed and dated Annual Performance Appraisal (N/A for staff employed under a year)</a:t>
            </a:r>
          </a:p>
          <a:p>
            <a:pPr marL="231775" indent="-231775">
              <a:buClr>
                <a:schemeClr val="accent2"/>
              </a:buClr>
              <a:buFont typeface="+mj-lt"/>
              <a:buAutoNum type="arabicPeriod"/>
            </a:pPr>
            <a:r>
              <a:rPr lang="en-US"/>
              <a:t>ICHAT (N/A for staff employed under a year)						</a:t>
            </a:r>
          </a:p>
          <a:p>
            <a:pPr marL="231775" indent="-231775">
              <a:buClr>
                <a:schemeClr val="accent2"/>
              </a:buClr>
              <a:buFont typeface="+mj-lt"/>
              <a:buAutoNum type="arabicPeriod"/>
            </a:pPr>
            <a:r>
              <a:rPr lang="en-US"/>
              <a:t>CPS/CPC, Development Plan through MCBAP, CHES, Evidence of Specifically Focused training</a:t>
            </a:r>
          </a:p>
          <a:p>
            <a:pPr marL="231775" indent="-231775">
              <a:buClr>
                <a:schemeClr val="accent2"/>
              </a:buClr>
              <a:buFont typeface="+mj-lt"/>
              <a:buAutoNum type="arabicPeriod"/>
            </a:pPr>
            <a:r>
              <a:rPr lang="en-US"/>
              <a:t>Job Description match credentials and education							</a:t>
            </a:r>
          </a:p>
          <a:p>
            <a:pPr marL="231775" indent="-231775">
              <a:buClr>
                <a:schemeClr val="accent2"/>
              </a:buClr>
              <a:buFont typeface="+mj-lt"/>
              <a:buAutoNum type="arabicPeriod"/>
            </a:pPr>
            <a:r>
              <a:rPr lang="en-US"/>
              <a:t>Screenshot/PDF of dated check from exclusions.oig.hhs.gov 			</a:t>
            </a:r>
          </a:p>
          <a:p>
            <a:pPr marL="231775" indent="-231775">
              <a:buClr>
                <a:schemeClr val="accent2"/>
              </a:buClr>
              <a:buFont typeface="+mj-lt"/>
              <a:buAutoNum type="arabicPeriod"/>
            </a:pPr>
            <a:r>
              <a:rPr lang="en-US"/>
              <a:t>Screenshot/PDF of dated check from SAM.gov</a:t>
            </a:r>
          </a:p>
        </p:txBody>
      </p:sp>
    </p:spTree>
    <p:extLst>
      <p:ext uri="{BB962C8B-B14F-4D97-AF65-F5344CB8AC3E}">
        <p14:creationId xmlns:p14="http://schemas.microsoft.com/office/powerpoint/2010/main" val="3242561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Staff: Required Trainings</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6" y="2308553"/>
            <a:ext cx="7841553" cy="4012734"/>
          </a:xfrm>
        </p:spPr>
        <p:txBody>
          <a:bodyPr>
            <a:normAutofit fontScale="92500"/>
          </a:bodyPr>
          <a:lstStyle/>
          <a:p>
            <a:pPr marL="231775" indent="-231775">
              <a:buClr>
                <a:schemeClr val="accent2"/>
              </a:buClr>
              <a:buFont typeface="+mj-lt"/>
              <a:buAutoNum type="arabicPeriod"/>
            </a:pPr>
            <a:r>
              <a:rPr lang="en-US"/>
              <a:t>Cultural Competence/Diversity training (previously Cultural Competence: A Foundation Course)</a:t>
            </a:r>
          </a:p>
          <a:p>
            <a:pPr marL="231775" indent="-231775">
              <a:buClr>
                <a:schemeClr val="accent2"/>
              </a:buClr>
              <a:buFont typeface="+mj-lt"/>
              <a:buAutoNum type="arabicPeriod"/>
            </a:pPr>
            <a:r>
              <a:rPr lang="en-US"/>
              <a:t>HIPAA (Basics) training</a:t>
            </a:r>
          </a:p>
          <a:p>
            <a:pPr marL="231775" indent="-231775">
              <a:buClr>
                <a:schemeClr val="accent2"/>
              </a:buClr>
              <a:buFont typeface="+mj-lt"/>
              <a:buAutoNum type="arabicPeriod"/>
            </a:pPr>
            <a:r>
              <a:rPr lang="en-US"/>
              <a:t>Medicare &amp; Medicaid Compliance Training (Previously Corporate Compliance)</a:t>
            </a:r>
          </a:p>
          <a:p>
            <a:pPr marL="231775" indent="-231775">
              <a:buClr>
                <a:schemeClr val="accent2"/>
              </a:buClr>
              <a:buFont typeface="+mj-lt"/>
              <a:buAutoNum type="arabicPeriod"/>
            </a:pPr>
            <a:r>
              <a:rPr lang="en-US"/>
              <a:t>Abuse &amp; Neglect: Reporting Requirements training</a:t>
            </a:r>
          </a:p>
          <a:p>
            <a:pPr marL="231775" indent="-231775">
              <a:buClr>
                <a:schemeClr val="accent2"/>
              </a:buClr>
              <a:buFont typeface="+mj-lt"/>
              <a:buAutoNum type="arabicPeriod"/>
            </a:pPr>
            <a:r>
              <a:rPr lang="en-US"/>
              <a:t>Anti-Harassment &amp; Non-Discrimination Training</a:t>
            </a:r>
          </a:p>
          <a:p>
            <a:pPr marL="231775" indent="-231775">
              <a:buClr>
                <a:schemeClr val="accent2"/>
              </a:buClr>
              <a:buFont typeface="+mj-lt"/>
              <a:buAutoNum type="arabicPeriod"/>
            </a:pPr>
            <a:r>
              <a:rPr lang="en-US"/>
              <a:t>Emergency Preparedness training</a:t>
            </a:r>
          </a:p>
          <a:p>
            <a:pPr marL="231775" indent="-231775">
              <a:buClr>
                <a:schemeClr val="accent2"/>
              </a:buClr>
              <a:buFont typeface="+mj-lt"/>
              <a:buAutoNum type="arabicPeriod"/>
            </a:pPr>
            <a:r>
              <a:rPr lang="en-US"/>
              <a:t>Medicaid Fair Hearings, Local Appeals and Grievances training </a:t>
            </a:r>
          </a:p>
          <a:p>
            <a:pPr marL="231775" indent="-231775">
              <a:buClr>
                <a:schemeClr val="accent2"/>
              </a:buClr>
              <a:buFont typeface="+mj-lt"/>
              <a:buAutoNum type="arabicPeriod"/>
            </a:pPr>
            <a:r>
              <a:rPr lang="en-US"/>
              <a:t>Human Sex Trafficking (Previously Child Sex Trafficking in America) training</a:t>
            </a:r>
          </a:p>
          <a:p>
            <a:pPr marL="231775" indent="-231775">
              <a:buClr>
                <a:schemeClr val="accent2"/>
              </a:buClr>
              <a:buFont typeface="+mj-lt"/>
              <a:buAutoNum type="arabicPeriod"/>
            </a:pPr>
            <a:endParaRPr lang="en-US"/>
          </a:p>
          <a:p>
            <a:pPr marL="231775" indent="-231775">
              <a:buClr>
                <a:schemeClr val="accent2"/>
              </a:buClr>
              <a:buFont typeface="+mj-lt"/>
              <a:buAutoNum type="arabicPeriod"/>
            </a:pPr>
            <a:endParaRPr lang="en-US"/>
          </a:p>
          <a:p>
            <a:pPr marL="231775" indent="-231775">
              <a:buClr>
                <a:schemeClr val="accent2"/>
              </a:buClr>
              <a:buFont typeface="+mj-lt"/>
              <a:buAutoNum type="arabicPeriod"/>
            </a:pPr>
            <a:endParaRPr lang="en-US"/>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8603088" y="1846051"/>
            <a:ext cx="2552592" cy="353809"/>
          </a:xfrm>
        </p:spPr>
        <p:txBody>
          <a:bodyPr>
            <a:normAutofit lnSpcReduction="10000"/>
          </a:bodyPr>
          <a:lstStyle/>
          <a:p>
            <a:r>
              <a:rPr lang="en-US" b="1"/>
              <a:t>Frequency</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8603088" y="2308553"/>
            <a:ext cx="3254296" cy="4012734"/>
          </a:xfrm>
        </p:spPr>
        <p:txBody>
          <a:bodyPr>
            <a:normAutofit fontScale="92500"/>
          </a:bodyPr>
          <a:lstStyle/>
          <a:p>
            <a:pPr marL="231775" indent="-231775">
              <a:buClr>
                <a:schemeClr val="accent2"/>
              </a:buClr>
              <a:buFont typeface="+mj-lt"/>
              <a:buAutoNum type="arabicPeriod"/>
            </a:pPr>
            <a:r>
              <a:rPr lang="en-US"/>
              <a:t>Biennially 			</a:t>
            </a:r>
          </a:p>
          <a:p>
            <a:pPr marL="231775" indent="-231775">
              <a:buClr>
                <a:schemeClr val="accent2"/>
              </a:buClr>
              <a:buFont typeface="+mj-lt"/>
              <a:buAutoNum type="arabicPeriod"/>
            </a:pPr>
            <a:r>
              <a:rPr lang="en-US"/>
              <a:t>Triennially</a:t>
            </a:r>
          </a:p>
          <a:p>
            <a:pPr marL="231775" indent="-231775">
              <a:buClr>
                <a:schemeClr val="accent2"/>
              </a:buClr>
              <a:buFont typeface="+mj-lt"/>
              <a:buAutoNum type="arabicPeriod"/>
            </a:pPr>
            <a:r>
              <a:rPr lang="en-US"/>
              <a:t>Annually		</a:t>
            </a:r>
          </a:p>
          <a:p>
            <a:pPr marL="231775" indent="-231775">
              <a:buClr>
                <a:schemeClr val="accent2"/>
              </a:buClr>
              <a:buFont typeface="+mj-lt"/>
              <a:buAutoNum type="arabicPeriod"/>
            </a:pPr>
            <a:r>
              <a:rPr lang="en-US"/>
              <a:t>Biennially</a:t>
            </a:r>
          </a:p>
          <a:p>
            <a:pPr marL="231775" indent="-231775">
              <a:buClr>
                <a:schemeClr val="accent2"/>
              </a:buClr>
              <a:buFont typeface="+mj-lt"/>
              <a:buAutoNum type="arabicPeriod"/>
            </a:pPr>
            <a:r>
              <a:rPr lang="en-US"/>
              <a:t>Biennially</a:t>
            </a:r>
          </a:p>
          <a:p>
            <a:pPr marL="231775" indent="-231775">
              <a:buClr>
                <a:schemeClr val="accent2"/>
              </a:buClr>
              <a:buFont typeface="+mj-lt"/>
              <a:buAutoNum type="arabicPeriod"/>
            </a:pPr>
            <a:r>
              <a:rPr lang="en-US"/>
              <a:t>Triennially</a:t>
            </a:r>
          </a:p>
          <a:p>
            <a:pPr marL="231775" indent="-231775">
              <a:buClr>
                <a:schemeClr val="accent2"/>
              </a:buClr>
              <a:buFont typeface="+mj-lt"/>
              <a:buAutoNum type="arabicPeriod"/>
            </a:pPr>
            <a:r>
              <a:rPr lang="en-US"/>
              <a:t>Biennially</a:t>
            </a:r>
          </a:p>
          <a:p>
            <a:pPr marL="231775" indent="-231775">
              <a:buClr>
                <a:schemeClr val="accent2"/>
              </a:buClr>
              <a:buFont typeface="+mj-lt"/>
              <a:buAutoNum type="arabicPeriod"/>
            </a:pPr>
            <a:r>
              <a:rPr lang="en-US"/>
              <a:t>Biennially</a:t>
            </a:r>
          </a:p>
          <a:p>
            <a:pPr marL="231775" indent="-231775">
              <a:buClr>
                <a:schemeClr val="accent2"/>
              </a:buClr>
              <a:buFont typeface="+mj-lt"/>
              <a:buAutoNum type="arabicPeriod"/>
            </a:pPr>
            <a:endParaRPr lang="en-US"/>
          </a:p>
          <a:p>
            <a:pPr marL="231775" indent="-231775">
              <a:buClr>
                <a:schemeClr val="accent2"/>
              </a:buClr>
              <a:buFont typeface="+mj-lt"/>
              <a:buAutoNum type="arabicPeriod"/>
            </a:pPr>
            <a:endParaRPr lang="en-US"/>
          </a:p>
        </p:txBody>
      </p:sp>
    </p:spTree>
    <p:extLst>
      <p:ext uri="{BB962C8B-B14F-4D97-AF65-F5344CB8AC3E}">
        <p14:creationId xmlns:p14="http://schemas.microsoft.com/office/powerpoint/2010/main" val="4883243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Staff: Required Trainings Cont.</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6" y="2308553"/>
            <a:ext cx="7841553" cy="4012734"/>
          </a:xfrm>
        </p:spPr>
        <p:txBody>
          <a:bodyPr>
            <a:normAutofit/>
          </a:bodyPr>
          <a:lstStyle/>
          <a:p>
            <a:pPr marL="457200" indent="-457200">
              <a:buClr>
                <a:schemeClr val="accent2"/>
              </a:buClr>
              <a:buFont typeface="+mj-lt"/>
              <a:buAutoNum type="arabicPeriod" startAt="9"/>
            </a:pPr>
            <a:r>
              <a:rPr lang="en-US"/>
              <a:t>Limited English Proficiency (LEP) training</a:t>
            </a:r>
          </a:p>
          <a:p>
            <a:pPr marL="457200" indent="-457200">
              <a:buClr>
                <a:schemeClr val="accent2"/>
              </a:buClr>
              <a:buFont typeface="+mj-lt"/>
              <a:buAutoNum type="arabicPeriod" startAt="9"/>
            </a:pPr>
            <a:r>
              <a:rPr lang="en-US"/>
              <a:t>"Improving MI Practices" - Recipient Rights (SA) training</a:t>
            </a:r>
          </a:p>
          <a:p>
            <a:pPr marL="457200" indent="-457200">
              <a:buClr>
                <a:schemeClr val="accent2"/>
              </a:buClr>
              <a:buFont typeface="+mj-lt"/>
              <a:buAutoNum type="arabicPeriod" startAt="9"/>
            </a:pPr>
            <a:r>
              <a:rPr lang="en-US"/>
              <a:t>"Improving MI Practices" or "CHAG"- Communicable Diseases training</a:t>
            </a:r>
          </a:p>
          <a:p>
            <a:pPr marL="457200" indent="-457200">
              <a:buClr>
                <a:schemeClr val="accent2"/>
              </a:buClr>
              <a:buFont typeface="+mj-lt"/>
              <a:buAutoNum type="arabicPeriod" startAt="9"/>
            </a:pPr>
            <a:r>
              <a:rPr lang="en-US"/>
              <a:t>"CHAG" Communicable Diseases (Level II) training 	</a:t>
            </a:r>
          </a:p>
          <a:p>
            <a:pPr marL="457200" indent="-457200">
              <a:buClr>
                <a:schemeClr val="accent2"/>
              </a:buClr>
              <a:buFont typeface="+mj-lt"/>
              <a:buAutoNum type="arabicPeriod" startAt="9"/>
            </a:pPr>
            <a:r>
              <a:rPr lang="en-US"/>
              <a:t>"Improving MI Practices" - The Basics of Confidentially training </a:t>
            </a:r>
          </a:p>
          <a:p>
            <a:pPr marL="457200" indent="-457200">
              <a:buClr>
                <a:schemeClr val="accent2"/>
              </a:buClr>
              <a:buFont typeface="+mj-lt"/>
              <a:buAutoNum type="arabicPeriod" startAt="9"/>
            </a:pPr>
            <a:r>
              <a:rPr lang="en-US"/>
              <a:t>Naloxone (Narcan) Training 	</a:t>
            </a:r>
          </a:p>
          <a:p>
            <a:pPr marL="457200" indent="-457200">
              <a:buClr>
                <a:schemeClr val="accent2"/>
              </a:buClr>
              <a:buFont typeface="+mj-lt"/>
              <a:buAutoNum type="arabicPeriod" startAt="9"/>
            </a:pPr>
            <a:r>
              <a:rPr lang="en-US"/>
              <a:t>MCBAP approved Prevention Ethics training</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8603088" y="1846051"/>
            <a:ext cx="2552592" cy="353809"/>
          </a:xfrm>
        </p:spPr>
        <p:txBody>
          <a:bodyPr>
            <a:normAutofit lnSpcReduction="10000"/>
          </a:bodyPr>
          <a:lstStyle/>
          <a:p>
            <a:r>
              <a:rPr lang="en-US" b="1"/>
              <a:t>Frequency</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8603088" y="2308553"/>
            <a:ext cx="3254296" cy="4012734"/>
          </a:xfrm>
        </p:spPr>
        <p:txBody>
          <a:bodyPr>
            <a:normAutofit/>
          </a:bodyPr>
          <a:lstStyle/>
          <a:p>
            <a:pPr marL="457200" indent="-457200">
              <a:buClr>
                <a:schemeClr val="accent2"/>
              </a:buClr>
              <a:buFont typeface="+mj-lt"/>
              <a:buAutoNum type="arabicPeriod" startAt="9"/>
            </a:pPr>
            <a:r>
              <a:rPr lang="en-US"/>
              <a:t>Triennially</a:t>
            </a:r>
          </a:p>
          <a:p>
            <a:pPr marL="457200" indent="-457200">
              <a:buClr>
                <a:schemeClr val="accent2"/>
              </a:buClr>
              <a:buFont typeface="+mj-lt"/>
              <a:buAutoNum type="arabicPeriod" startAt="9"/>
            </a:pPr>
            <a:r>
              <a:rPr lang="en-US"/>
              <a:t>Annually</a:t>
            </a:r>
          </a:p>
          <a:p>
            <a:pPr marL="457200" indent="-457200">
              <a:buClr>
                <a:schemeClr val="accent2"/>
              </a:buClr>
              <a:buFont typeface="+mj-lt"/>
              <a:buAutoNum type="arabicPeriod" startAt="9"/>
            </a:pPr>
            <a:r>
              <a:rPr lang="en-US"/>
              <a:t>Annually</a:t>
            </a:r>
          </a:p>
          <a:p>
            <a:pPr marL="457200" indent="-457200">
              <a:buClr>
                <a:schemeClr val="accent2"/>
              </a:buClr>
              <a:buFont typeface="+mj-lt"/>
              <a:buAutoNum type="arabicPeriod" startAt="9"/>
            </a:pPr>
            <a:r>
              <a:rPr lang="en-US"/>
              <a:t>Annually</a:t>
            </a:r>
          </a:p>
          <a:p>
            <a:pPr marL="457200" indent="-457200">
              <a:buClr>
                <a:schemeClr val="accent2"/>
              </a:buClr>
              <a:buFont typeface="+mj-lt"/>
              <a:buAutoNum type="arabicPeriod" startAt="9"/>
            </a:pPr>
            <a:r>
              <a:rPr lang="en-US"/>
              <a:t>At hire</a:t>
            </a:r>
          </a:p>
          <a:p>
            <a:pPr marL="457200" indent="-457200">
              <a:buClr>
                <a:schemeClr val="accent2"/>
              </a:buClr>
              <a:buFont typeface="+mj-lt"/>
              <a:buAutoNum type="arabicPeriod" startAt="9"/>
            </a:pPr>
            <a:r>
              <a:rPr lang="en-US"/>
              <a:t>Biennially </a:t>
            </a:r>
          </a:p>
          <a:p>
            <a:pPr marL="457200" indent="-457200">
              <a:buClr>
                <a:schemeClr val="accent2"/>
              </a:buClr>
              <a:buFont typeface="+mj-lt"/>
              <a:buAutoNum type="arabicPeriod" startAt="9"/>
            </a:pPr>
            <a:r>
              <a:rPr lang="en-US"/>
              <a:t>Once</a:t>
            </a:r>
          </a:p>
        </p:txBody>
      </p:sp>
    </p:spTree>
    <p:extLst>
      <p:ext uri="{BB962C8B-B14F-4D97-AF65-F5344CB8AC3E}">
        <p14:creationId xmlns:p14="http://schemas.microsoft.com/office/powerpoint/2010/main" val="1872452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Program and Employee Operations </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5" y="2308553"/>
            <a:ext cx="6757422" cy="4012734"/>
          </a:xfrm>
        </p:spPr>
        <p:txBody>
          <a:bodyPr>
            <a:normAutofit/>
          </a:bodyPr>
          <a:lstStyle/>
          <a:p>
            <a:pPr marL="457200" indent="-457200">
              <a:buClr>
                <a:schemeClr val="accent2"/>
              </a:buClr>
              <a:buFont typeface="+mj-lt"/>
              <a:buAutoNum type="arabicPeriod" startAt="5"/>
            </a:pPr>
            <a:r>
              <a:rPr lang="en-US"/>
              <a:t>If applicable, there is a policy/procedure for ensuring subcontractors comply with DWIHN standards/expectations.</a:t>
            </a:r>
          </a:p>
          <a:p>
            <a:pPr marL="457200" indent="-457200">
              <a:buClr>
                <a:schemeClr val="accent2"/>
              </a:buClr>
              <a:buFont typeface="+mj-lt"/>
              <a:buAutoNum type="arabicPeriod" startAt="5"/>
            </a:pPr>
            <a:r>
              <a:rPr lang="en-US"/>
              <a:t>There is evidence that the make-up of the Governing Board is publicly posted (including via website notification) and updated at least annually</a:t>
            </a:r>
          </a:p>
          <a:p>
            <a:pPr marL="457200" indent="-457200">
              <a:buClr>
                <a:schemeClr val="accent2"/>
              </a:buClr>
              <a:buFont typeface="+mj-lt"/>
              <a:buAutoNum type="arabicPeriod" startAt="5"/>
            </a:pPr>
            <a:r>
              <a:rPr lang="en-US"/>
              <a:t>The organizational certification/licensure is up to date for the services the agency provides.</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8033468" y="1846052"/>
            <a:ext cx="3496453" cy="462501"/>
          </a:xfrm>
        </p:spPr>
        <p:txBody>
          <a:bodyPr>
            <a:normAutofit lnSpcReduction="10000"/>
          </a:bodyPr>
          <a:lstStyle/>
          <a:p>
            <a:r>
              <a:rPr lang="en-US" b="1"/>
              <a:t>Documentation Examples</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8033468" y="2308553"/>
            <a:ext cx="3641697" cy="4012734"/>
          </a:xfrm>
        </p:spPr>
        <p:txBody>
          <a:bodyPr>
            <a:normAutofit/>
          </a:bodyPr>
          <a:lstStyle/>
          <a:p>
            <a:pPr marL="457200" indent="-457200">
              <a:buClr>
                <a:schemeClr val="accent2"/>
              </a:buClr>
              <a:buFont typeface="+mj-lt"/>
              <a:buAutoNum type="arabicPeriod" startAt="5"/>
            </a:pPr>
            <a:r>
              <a:rPr lang="en-US"/>
              <a:t>Subcontractor Policy, subcontractor’s contract</a:t>
            </a:r>
          </a:p>
          <a:p>
            <a:pPr marL="457200" indent="-457200">
              <a:buClr>
                <a:schemeClr val="accent2"/>
              </a:buClr>
              <a:buFont typeface="+mj-lt"/>
              <a:buAutoNum type="arabicPeriod" startAt="5"/>
            </a:pPr>
            <a:r>
              <a:rPr lang="en-US"/>
              <a:t>Organizational structure chart</a:t>
            </a:r>
          </a:p>
          <a:p>
            <a:pPr marL="457200" indent="-457200">
              <a:buClr>
                <a:schemeClr val="accent2"/>
              </a:buClr>
              <a:buFont typeface="+mj-lt"/>
              <a:buAutoNum type="arabicPeriod" startAt="5"/>
            </a:pPr>
            <a:endParaRPr lang="en-US"/>
          </a:p>
          <a:p>
            <a:pPr marL="457200" indent="-457200">
              <a:buClr>
                <a:schemeClr val="accent2"/>
              </a:buClr>
              <a:buFont typeface="+mj-lt"/>
              <a:buAutoNum type="arabicPeriod" startAt="5"/>
            </a:pPr>
            <a:r>
              <a:rPr lang="en-US"/>
              <a:t>Copy of LARA license/other certification </a:t>
            </a:r>
          </a:p>
          <a:p>
            <a:pPr marL="0" indent="0">
              <a:buClr>
                <a:schemeClr val="accent2"/>
              </a:buClr>
              <a:buNone/>
            </a:pPr>
            <a:endParaRPr lang="en-US"/>
          </a:p>
        </p:txBody>
      </p:sp>
    </p:spTree>
    <p:extLst>
      <p:ext uri="{BB962C8B-B14F-4D97-AF65-F5344CB8AC3E}">
        <p14:creationId xmlns:p14="http://schemas.microsoft.com/office/powerpoint/2010/main" val="3501916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Prevention Plan</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5" y="2308553"/>
            <a:ext cx="6757422" cy="4012734"/>
          </a:xfrm>
        </p:spPr>
        <p:txBody>
          <a:bodyPr>
            <a:normAutofit/>
          </a:bodyPr>
          <a:lstStyle/>
          <a:p>
            <a:pPr marL="231775" indent="-231775">
              <a:buClr>
                <a:schemeClr val="accent2"/>
              </a:buClr>
              <a:buFont typeface="+mj-lt"/>
              <a:buAutoNum type="arabicPeriod"/>
            </a:pPr>
            <a:r>
              <a:rPr lang="en-US"/>
              <a:t>There is a current Prevention Plan.				</a:t>
            </a:r>
          </a:p>
          <a:p>
            <a:pPr marL="231775" indent="-231775">
              <a:buClr>
                <a:schemeClr val="accent2"/>
              </a:buClr>
              <a:buFont typeface="+mj-lt"/>
              <a:buAutoNum type="arabicPeriod"/>
            </a:pPr>
            <a:r>
              <a:rPr lang="en-US"/>
              <a:t>The Prevention Plan documents specific services and supports to be provided including the </a:t>
            </a:r>
            <a:r>
              <a:rPr lang="en-US">
                <a:highlight>
                  <a:srgbClr val="FFFF00"/>
                </a:highlight>
              </a:rPr>
              <a:t>amount</a:t>
            </a:r>
            <a:r>
              <a:rPr lang="en-US"/>
              <a:t> (how much), </a:t>
            </a:r>
            <a:r>
              <a:rPr lang="en-US">
                <a:highlight>
                  <a:srgbClr val="00FFFF"/>
                </a:highlight>
              </a:rPr>
              <a:t>scope</a:t>
            </a:r>
            <a:r>
              <a:rPr lang="en-US"/>
              <a:t> (to whom/where), and </a:t>
            </a:r>
            <a:r>
              <a:rPr lang="en-US">
                <a:highlight>
                  <a:srgbClr val="FF00FF"/>
                </a:highlight>
              </a:rPr>
              <a:t>duration</a:t>
            </a:r>
            <a:r>
              <a:rPr lang="en-US"/>
              <a:t> (date(s)/for how long) of services.</a:t>
            </a:r>
          </a:p>
          <a:p>
            <a:pPr marL="231775" indent="-231775">
              <a:buClr>
                <a:schemeClr val="accent2"/>
              </a:buClr>
              <a:buFont typeface="+mj-lt"/>
              <a:buAutoNum type="arabicPeriod"/>
            </a:pPr>
            <a:r>
              <a:rPr lang="en-US"/>
              <a:t>The Prevention Plan includes </a:t>
            </a:r>
            <a:r>
              <a:rPr lang="en-US">
                <a:highlight>
                  <a:srgbClr val="00FF00"/>
                </a:highlight>
              </a:rPr>
              <a:t>measurable</a:t>
            </a:r>
            <a:r>
              <a:rPr lang="en-US"/>
              <a:t> (specific numbers/dates/locations) and realistic steps for the goals and objectives.			</a:t>
            </a:r>
          </a:p>
          <a:p>
            <a:pPr marL="231775" indent="-231775">
              <a:buClr>
                <a:schemeClr val="accent2"/>
              </a:buClr>
              <a:buFont typeface="+mj-lt"/>
              <a:buAutoNum type="arabicPeriod"/>
            </a:pPr>
            <a:r>
              <a:rPr lang="en-US"/>
              <a:t>There is evidence the Prevention Plan is reviewed at least annually to evaluate the effectiveness of the program and the services offered.</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792872" y="1846052"/>
            <a:ext cx="3882293"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792872" y="2308553"/>
            <a:ext cx="3882293" cy="4012734"/>
          </a:xfrm>
        </p:spPr>
        <p:txBody>
          <a:bodyPr>
            <a:normAutofit/>
          </a:bodyPr>
          <a:lstStyle/>
          <a:p>
            <a:pPr marL="231775" indent="-231775">
              <a:buClr>
                <a:schemeClr val="accent2"/>
              </a:buClr>
              <a:buFont typeface="+mj-lt"/>
              <a:buAutoNum type="arabicPeriod"/>
            </a:pPr>
            <a:r>
              <a:rPr lang="en-US" dirty="0"/>
              <a:t>Current Prevention Plan (strategic plan, service plan, work plan)</a:t>
            </a:r>
          </a:p>
          <a:p>
            <a:pPr marL="231775" indent="-231775">
              <a:buClr>
                <a:schemeClr val="accent2"/>
              </a:buClr>
              <a:buFont typeface="+mj-lt"/>
              <a:buAutoNum type="arabicPeriod"/>
            </a:pPr>
            <a:r>
              <a:rPr lang="en-US" dirty="0"/>
              <a:t>Ensure all 3 areas are in the Prevention Plan			</a:t>
            </a:r>
          </a:p>
          <a:p>
            <a:pPr marL="231775" indent="-231775">
              <a:buClr>
                <a:schemeClr val="accent2"/>
              </a:buClr>
              <a:buFont typeface="+mj-lt"/>
              <a:buAutoNum type="arabicPeriod"/>
            </a:pPr>
            <a:r>
              <a:rPr lang="en-US" dirty="0"/>
              <a:t>Ensure that there are specific numbers and dates in the Prevention Plan</a:t>
            </a:r>
          </a:p>
          <a:p>
            <a:pPr marL="231775" indent="-231775">
              <a:buClr>
                <a:schemeClr val="accent2"/>
              </a:buClr>
              <a:buFont typeface="+mj-lt"/>
              <a:buAutoNum type="arabicPeriod"/>
            </a:pPr>
            <a:r>
              <a:rPr lang="en-US" dirty="0"/>
              <a:t>Quality review meetings, Annual reports, Quarterly Reports</a:t>
            </a:r>
          </a:p>
        </p:txBody>
      </p:sp>
    </p:spTree>
    <p:extLst>
      <p:ext uri="{BB962C8B-B14F-4D97-AF65-F5344CB8AC3E}">
        <p14:creationId xmlns:p14="http://schemas.microsoft.com/office/powerpoint/2010/main" val="2365340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D2D09-3E30-4404-B698-70769DA6E66B}"/>
              </a:ext>
            </a:extLst>
          </p:cNvPr>
          <p:cNvSpPr>
            <a:spLocks noGrp="1"/>
          </p:cNvSpPr>
          <p:nvPr>
            <p:ph type="title"/>
          </p:nvPr>
        </p:nvSpPr>
        <p:spPr/>
        <p:txBody>
          <a:bodyPr/>
          <a:lstStyle/>
          <a:p>
            <a:pPr algn="ctr"/>
            <a:r>
              <a:rPr lang="en-US"/>
              <a:t>Prevention Plan Examples</a:t>
            </a:r>
          </a:p>
        </p:txBody>
      </p:sp>
      <p:graphicFrame>
        <p:nvGraphicFramePr>
          <p:cNvPr id="4" name="Content Placeholder 3">
            <a:extLst>
              <a:ext uri="{FF2B5EF4-FFF2-40B4-BE49-F238E27FC236}">
                <a16:creationId xmlns:a16="http://schemas.microsoft.com/office/drawing/2014/main" id="{928B59F4-5723-4B15-8CAA-497D6DC6268C}"/>
              </a:ext>
            </a:extLst>
          </p:cNvPr>
          <p:cNvGraphicFramePr>
            <a:graphicFrameLocks noGrp="1"/>
          </p:cNvGraphicFramePr>
          <p:nvPr>
            <p:ph idx="1"/>
            <p:extLst>
              <p:ext uri="{D42A27DB-BD31-4B8C-83A1-F6EECF244321}">
                <p14:modId xmlns:p14="http://schemas.microsoft.com/office/powerpoint/2010/main" val="697421350"/>
              </p:ext>
            </p:extLst>
          </p:nvPr>
        </p:nvGraphicFramePr>
        <p:xfrm>
          <a:off x="1197488" y="1737361"/>
          <a:ext cx="10058400" cy="4440155"/>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3891076651"/>
                    </a:ext>
                  </a:extLst>
                </a:gridCol>
                <a:gridCol w="2514600">
                  <a:extLst>
                    <a:ext uri="{9D8B030D-6E8A-4147-A177-3AD203B41FA5}">
                      <a16:colId xmlns:a16="http://schemas.microsoft.com/office/drawing/2014/main" val="3289410426"/>
                    </a:ext>
                  </a:extLst>
                </a:gridCol>
                <a:gridCol w="2514600">
                  <a:extLst>
                    <a:ext uri="{9D8B030D-6E8A-4147-A177-3AD203B41FA5}">
                      <a16:colId xmlns:a16="http://schemas.microsoft.com/office/drawing/2014/main" val="807713484"/>
                    </a:ext>
                  </a:extLst>
                </a:gridCol>
                <a:gridCol w="2514600">
                  <a:extLst>
                    <a:ext uri="{9D8B030D-6E8A-4147-A177-3AD203B41FA5}">
                      <a16:colId xmlns:a16="http://schemas.microsoft.com/office/drawing/2014/main" val="1380473278"/>
                    </a:ext>
                  </a:extLst>
                </a:gridCol>
              </a:tblGrid>
              <a:tr h="694878">
                <a:tc>
                  <a:txBody>
                    <a:bodyPr/>
                    <a:lstStyle/>
                    <a:p>
                      <a:pPr algn="ctr"/>
                      <a:r>
                        <a:rPr lang="en-US">
                          <a:solidFill>
                            <a:schemeClr val="tx1"/>
                          </a:solidFill>
                          <a:highlight>
                            <a:srgbClr val="FFFF00"/>
                          </a:highlight>
                        </a:rPr>
                        <a:t>Amount</a:t>
                      </a:r>
                    </a:p>
                    <a:p>
                      <a:pPr algn="ctr"/>
                      <a:r>
                        <a:rPr lang="en-US">
                          <a:solidFill>
                            <a:schemeClr val="tx1"/>
                          </a:solidFill>
                          <a:highlight>
                            <a:srgbClr val="FFFF00"/>
                          </a:highlight>
                        </a:rPr>
                        <a:t> (how much/many)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a:solidFill>
                            <a:schemeClr val="tx1"/>
                          </a:solidFill>
                          <a:highlight>
                            <a:srgbClr val="00FFFF"/>
                          </a:highlight>
                        </a:rPr>
                        <a:t>Scope</a:t>
                      </a:r>
                    </a:p>
                    <a:p>
                      <a:pPr algn="ctr"/>
                      <a:r>
                        <a:rPr lang="en-US">
                          <a:solidFill>
                            <a:schemeClr val="tx1"/>
                          </a:solidFill>
                          <a:highlight>
                            <a:srgbClr val="00FFFF"/>
                          </a:highlight>
                        </a:rPr>
                        <a:t>(to whom/where)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BFBF3"/>
                    </a:solidFill>
                  </a:tcPr>
                </a:tc>
                <a:tc>
                  <a:txBody>
                    <a:bodyPr/>
                    <a:lstStyle/>
                    <a:p>
                      <a:pPr algn="ctr"/>
                      <a:r>
                        <a:rPr lang="en-US">
                          <a:solidFill>
                            <a:schemeClr val="tx1"/>
                          </a:solidFill>
                          <a:highlight>
                            <a:srgbClr val="FF00FF"/>
                          </a:highlight>
                        </a:rPr>
                        <a:t>Duration</a:t>
                      </a:r>
                    </a:p>
                    <a:p>
                      <a:pPr algn="ctr"/>
                      <a:r>
                        <a:rPr lang="en-US">
                          <a:solidFill>
                            <a:schemeClr val="tx1"/>
                          </a:solidFill>
                          <a:highlight>
                            <a:srgbClr val="FF00FF"/>
                          </a:highlight>
                        </a:rPr>
                        <a:t>(for how long)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FF"/>
                    </a:solidFill>
                  </a:tcPr>
                </a:tc>
                <a:tc>
                  <a:txBody>
                    <a:bodyPr/>
                    <a:lstStyle/>
                    <a:p>
                      <a:pPr algn="ctr"/>
                      <a:r>
                        <a:rPr lang="en-US">
                          <a:solidFill>
                            <a:schemeClr val="tx1"/>
                          </a:solidFill>
                          <a:highlight>
                            <a:srgbClr val="00FF00"/>
                          </a:highlight>
                        </a:rPr>
                        <a:t>Measurable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00"/>
                    </a:solidFill>
                  </a:tcPr>
                </a:tc>
                <a:extLst>
                  <a:ext uri="{0D108BD9-81ED-4DB2-BD59-A6C34878D82A}">
                    <a16:rowId xmlns:a16="http://schemas.microsoft.com/office/drawing/2014/main" val="4218328894"/>
                  </a:ext>
                </a:extLst>
              </a:tr>
              <a:tr h="3745277">
                <a:tc>
                  <a:txBody>
                    <a:bodyPr/>
                    <a:lstStyle/>
                    <a:p>
                      <a:pPr marL="285750" indent="-285750">
                        <a:buFont typeface="Arial" panose="020B0604020202020204" pitchFamily="34" charset="0"/>
                        <a:buChar char="•"/>
                      </a:pPr>
                      <a:r>
                        <a:rPr lang="en-US"/>
                        <a:t>10 groups/sessions </a:t>
                      </a:r>
                    </a:p>
                    <a:p>
                      <a:pPr marL="285750" indent="-285750">
                        <a:buFont typeface="Arial" panose="020B0604020202020204" pitchFamily="34" charset="0"/>
                        <a:buChar char="•"/>
                      </a:pPr>
                      <a:r>
                        <a:rPr lang="en-US"/>
                        <a:t>20 participants </a:t>
                      </a:r>
                    </a:p>
                    <a:p>
                      <a:pPr marL="285750" indent="-285750">
                        <a:buFont typeface="Arial" panose="020B0604020202020204" pitchFamily="34" charset="0"/>
                        <a:buChar char="•"/>
                      </a:pPr>
                      <a:r>
                        <a:rPr lang="en-US"/>
                        <a:t>500 attendees </a:t>
                      </a:r>
                    </a:p>
                    <a:p>
                      <a:pPr marL="285750" indent="-285750">
                        <a:buFont typeface="Arial" panose="020B0604020202020204" pitchFamily="34" charset="0"/>
                        <a:buChar char="•"/>
                      </a:pPr>
                      <a:r>
                        <a:rPr lang="en-US"/>
                        <a:t>15 members </a:t>
                      </a:r>
                    </a:p>
                    <a:p>
                      <a:pPr marL="285750" indent="-285750">
                        <a:buFont typeface="Arial" panose="020B0604020202020204" pitchFamily="34" charset="0"/>
                        <a:buChar char="•"/>
                      </a:pPr>
                      <a:r>
                        <a:rPr lang="en-US"/>
                        <a:t>1000 flyers</a:t>
                      </a:r>
                    </a:p>
                    <a:p>
                      <a:pPr marL="285750" indent="-285750">
                        <a:buFont typeface="Arial" panose="020B0604020202020204" pitchFamily="34" charset="0"/>
                        <a:buChar char="•"/>
                      </a:pPr>
                      <a:r>
                        <a:rPr lang="en-US"/>
                        <a:t>2 events</a:t>
                      </a:r>
                    </a:p>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Target Population and Program Description and Scope of Service  (SOW)</a:t>
                      </a:r>
                    </a:p>
                    <a:p>
                      <a:pPr marL="285750" indent="-285750">
                        <a:buFont typeface="Arial" panose="020B0604020202020204" pitchFamily="34" charset="0"/>
                        <a:buChar char="•"/>
                      </a:pPr>
                      <a:r>
                        <a:rPr lang="en-US"/>
                        <a:t>Zip Codes/Cities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Schools/grades</a:t>
                      </a:r>
                    </a:p>
                    <a:p>
                      <a:pPr marL="285750" indent="-285750">
                        <a:buFont typeface="Arial" panose="020B0604020202020204" pitchFamily="34" charset="0"/>
                        <a:buChar char="•"/>
                      </a:pPr>
                      <a:r>
                        <a:rPr lang="en-US"/>
                        <a:t>Ethnicity</a:t>
                      </a:r>
                    </a:p>
                    <a:p>
                      <a:pPr marL="285750" indent="-285750">
                        <a:buFont typeface="Arial" panose="020B0604020202020204" pitchFamily="34" charset="0"/>
                        <a:buChar char="•"/>
                      </a:pPr>
                      <a:r>
                        <a:rPr lang="en-US"/>
                        <a:t>Risk level</a:t>
                      </a:r>
                    </a:p>
                    <a:p>
                      <a:pPr marL="285750" indent="-285750">
                        <a:buFont typeface="Arial" panose="020B0604020202020204" pitchFamily="34" charset="0"/>
                        <a:buChar char="•"/>
                      </a:pPr>
                      <a:r>
                        <a:rPr lang="en-US"/>
                        <a:t>Language</a:t>
                      </a:r>
                    </a:p>
                    <a:p>
                      <a:pPr marL="285750" indent="-285750">
                        <a:buFont typeface="Arial" panose="020B0604020202020204" pitchFamily="34" charset="0"/>
                        <a:buChar char="•"/>
                      </a:pPr>
                      <a:r>
                        <a:rPr lang="en-US"/>
                        <a:t>Gender </a:t>
                      </a:r>
                    </a:p>
                    <a:p>
                      <a:pPr marL="285750" indent="-285750">
                        <a:buFont typeface="Arial" panose="020B0604020202020204" pitchFamily="34" charset="0"/>
                        <a:buChar char="•"/>
                      </a:pPr>
                      <a:r>
                        <a:rPr lang="en-US"/>
                        <a:t>Age </a:t>
                      </a:r>
                    </a:p>
                    <a:p>
                      <a:pPr marL="285750" indent="-285750">
                        <a:buFont typeface="Arial" panose="020B0604020202020204" pitchFamily="34" charset="0"/>
                        <a:buChar char="•"/>
                      </a:pPr>
                      <a:r>
                        <a:rPr lang="en-US"/>
                        <a:t>Social/Economic situation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285750" indent="-285750">
                        <a:buFont typeface="Arial" panose="020B0604020202020204" pitchFamily="34" charset="0"/>
                        <a:buChar char="•"/>
                      </a:pPr>
                      <a:r>
                        <a:rPr lang="en-US"/>
                        <a:t>Fiscal year</a:t>
                      </a:r>
                    </a:p>
                    <a:p>
                      <a:pPr marL="285750" indent="-285750">
                        <a:buFont typeface="Arial" panose="020B0604020202020204" pitchFamily="34" charset="0"/>
                        <a:buChar char="•"/>
                      </a:pPr>
                      <a:r>
                        <a:rPr lang="en-US"/>
                        <a:t>School year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Date range </a:t>
                      </a:r>
                    </a:p>
                    <a:p>
                      <a:pPr marL="285750" indent="-285750">
                        <a:buFont typeface="Arial" panose="020B0604020202020204" pitchFamily="34" charset="0"/>
                        <a:buChar char="•"/>
                      </a:pPr>
                      <a:r>
                        <a:rPr lang="en-US"/>
                        <a:t>Specific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285750" indent="-285750">
                        <a:buFont typeface="Arial" panose="020B0604020202020204" pitchFamily="34" charset="0"/>
                        <a:buChar char="•"/>
                      </a:pPr>
                      <a:r>
                        <a:rPr lang="en-US"/>
                        <a:t>Objectives/Primary &amp; Secondary Intended Outcomes (SOW)</a:t>
                      </a:r>
                    </a:p>
                    <a:p>
                      <a:pPr marL="285750" indent="-285750">
                        <a:buFont typeface="Arial" panose="020B0604020202020204" pitchFamily="34" charset="0"/>
                        <a:buChar char="•"/>
                      </a:pPr>
                      <a:r>
                        <a:rPr lang="en-US"/>
                        <a:t>5% increase</a:t>
                      </a:r>
                    </a:p>
                    <a:p>
                      <a:pPr marL="285750" indent="-285750">
                        <a:buFont typeface="Arial" panose="020B0604020202020204" pitchFamily="34" charset="0"/>
                        <a:buChar char="•"/>
                      </a:pPr>
                      <a:r>
                        <a:rPr lang="en-US"/>
                        <a:t>10% decrease</a:t>
                      </a:r>
                    </a:p>
                    <a:p>
                      <a:pPr marL="285750" indent="-285750">
                        <a:buFont typeface="Arial" panose="020B0604020202020204" pitchFamily="34" charset="0"/>
                        <a:buChar char="•"/>
                      </a:pPr>
                      <a:r>
                        <a:rPr lang="en-US"/>
                        <a:t>95% completion rate</a:t>
                      </a:r>
                    </a:p>
                    <a:p>
                      <a:pPr marL="285750" indent="-285750">
                        <a:buFont typeface="Arial" panose="020B0604020202020204" pitchFamily="34" charset="0"/>
                        <a:buChar char="•"/>
                      </a:pPr>
                      <a:r>
                        <a:rPr lang="en-US"/>
                        <a:t>1000 flyers distributed </a:t>
                      </a:r>
                    </a:p>
                    <a:p>
                      <a:pPr marL="285750" indent="-285750">
                        <a:buFont typeface="Arial" panose="020B0604020202020204" pitchFamily="34" charset="0"/>
                        <a:buChar char="•"/>
                      </a:pPr>
                      <a:r>
                        <a:rPr lang="en-US"/>
                        <a:t>2 additional members </a:t>
                      </a:r>
                    </a:p>
                    <a:p>
                      <a:pPr marL="285750" indent="-285750">
                        <a:buFont typeface="Arial" panose="020B0604020202020204" pitchFamily="34" charset="0"/>
                        <a:buChar char="•"/>
                      </a:pPr>
                      <a:r>
                        <a:rPr lang="en-US"/>
                        <a:t>1 additional school </a:t>
                      </a:r>
                    </a:p>
                    <a:p>
                      <a:pPr marL="285750" indent="-285750">
                        <a:buFont typeface="Arial" panose="020B0604020202020204" pitchFamily="34" charset="0"/>
                        <a:buChar char="•"/>
                      </a:pP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50773601"/>
                  </a:ext>
                </a:extLst>
              </a:tr>
            </a:tbl>
          </a:graphicData>
        </a:graphic>
      </p:graphicFrame>
    </p:spTree>
    <p:extLst>
      <p:ext uri="{BB962C8B-B14F-4D97-AF65-F5344CB8AC3E}">
        <p14:creationId xmlns:p14="http://schemas.microsoft.com/office/powerpoint/2010/main" val="3396886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256B5-671D-40B0-83AE-70F1738E9BAA}"/>
              </a:ext>
            </a:extLst>
          </p:cNvPr>
          <p:cNvSpPr>
            <a:spLocks noGrp="1"/>
          </p:cNvSpPr>
          <p:nvPr>
            <p:ph type="title"/>
          </p:nvPr>
        </p:nvSpPr>
        <p:spPr/>
        <p:txBody>
          <a:bodyPr/>
          <a:lstStyle/>
          <a:p>
            <a:pPr algn="ctr"/>
            <a:r>
              <a:rPr lang="en-US"/>
              <a:t>Prevention Plan Examples </a:t>
            </a:r>
          </a:p>
        </p:txBody>
      </p:sp>
      <p:graphicFrame>
        <p:nvGraphicFramePr>
          <p:cNvPr id="4" name="Content Placeholder 3">
            <a:extLst>
              <a:ext uri="{FF2B5EF4-FFF2-40B4-BE49-F238E27FC236}">
                <a16:creationId xmlns:a16="http://schemas.microsoft.com/office/drawing/2014/main" id="{704A5960-2FF8-44E5-8C57-90373BE44A01}"/>
              </a:ext>
            </a:extLst>
          </p:cNvPr>
          <p:cNvGraphicFramePr>
            <a:graphicFrameLocks noGrp="1"/>
          </p:cNvGraphicFramePr>
          <p:nvPr>
            <p:ph idx="1"/>
            <p:extLst>
              <p:ext uri="{D42A27DB-BD31-4B8C-83A1-F6EECF244321}">
                <p14:modId xmlns:p14="http://schemas.microsoft.com/office/powerpoint/2010/main" val="244016313"/>
              </p:ext>
            </p:extLst>
          </p:nvPr>
        </p:nvGraphicFramePr>
        <p:xfrm>
          <a:off x="459287" y="1737360"/>
          <a:ext cx="11273426" cy="4559497"/>
        </p:xfrm>
        <a:graphic>
          <a:graphicData uri="http://schemas.openxmlformats.org/drawingml/2006/table">
            <a:tbl>
              <a:tblPr firstRow="1" bandRow="1">
                <a:tableStyleId>{5C22544A-7EE6-4342-B048-85BDC9FD1C3A}</a:tableStyleId>
              </a:tblPr>
              <a:tblGrid>
                <a:gridCol w="2852377">
                  <a:extLst>
                    <a:ext uri="{9D8B030D-6E8A-4147-A177-3AD203B41FA5}">
                      <a16:colId xmlns:a16="http://schemas.microsoft.com/office/drawing/2014/main" val="652851077"/>
                    </a:ext>
                  </a:extLst>
                </a:gridCol>
                <a:gridCol w="928984">
                  <a:extLst>
                    <a:ext uri="{9D8B030D-6E8A-4147-A177-3AD203B41FA5}">
                      <a16:colId xmlns:a16="http://schemas.microsoft.com/office/drawing/2014/main" val="3794802217"/>
                    </a:ext>
                  </a:extLst>
                </a:gridCol>
                <a:gridCol w="955152">
                  <a:extLst>
                    <a:ext uri="{9D8B030D-6E8A-4147-A177-3AD203B41FA5}">
                      <a16:colId xmlns:a16="http://schemas.microsoft.com/office/drawing/2014/main" val="1330708456"/>
                    </a:ext>
                  </a:extLst>
                </a:gridCol>
                <a:gridCol w="1164502">
                  <a:extLst>
                    <a:ext uri="{9D8B030D-6E8A-4147-A177-3AD203B41FA5}">
                      <a16:colId xmlns:a16="http://schemas.microsoft.com/office/drawing/2014/main" val="2580463625"/>
                    </a:ext>
                  </a:extLst>
                </a:gridCol>
                <a:gridCol w="1112165">
                  <a:extLst>
                    <a:ext uri="{9D8B030D-6E8A-4147-A177-3AD203B41FA5}">
                      <a16:colId xmlns:a16="http://schemas.microsoft.com/office/drawing/2014/main" val="285829882"/>
                    </a:ext>
                  </a:extLst>
                </a:gridCol>
                <a:gridCol w="4260246">
                  <a:extLst>
                    <a:ext uri="{9D8B030D-6E8A-4147-A177-3AD203B41FA5}">
                      <a16:colId xmlns:a16="http://schemas.microsoft.com/office/drawing/2014/main" val="2738652474"/>
                    </a:ext>
                  </a:extLst>
                </a:gridCol>
              </a:tblGrid>
              <a:tr h="759131">
                <a:tc>
                  <a:txBody>
                    <a:bodyPr/>
                    <a:lstStyle/>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DESCRIPTION OF SERVICES/</a:t>
                      </a:r>
                      <a:endParaRPr lang="en-US" sz="1400">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ACTIVITIES</a:t>
                      </a:r>
                      <a:endParaRPr lang="en-US" sz="1400">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OTHER</a:t>
                      </a:r>
                      <a:endParaRPr lang="en-US" sz="1400">
                        <a:effectLst/>
                        <a:latin typeface="+mn-lt"/>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STRATEGY</a:t>
                      </a:r>
                      <a:endParaRPr lang="en-US" sz="1400">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TYPE/</a:t>
                      </a:r>
                      <a:endParaRPr lang="en-US" sz="1400">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CODE</a:t>
                      </a:r>
                      <a:endParaRPr lang="en-US" sz="1400">
                        <a:effectLst/>
                        <a:latin typeface="+mn-lt"/>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ESTIMATED (PLANNED) OUTPUTS</a:t>
                      </a:r>
                      <a:endParaRPr lang="en-US" sz="1400">
                        <a:effectLst/>
                        <a:latin typeface="+mn-lt"/>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PERSON</a:t>
                      </a:r>
                      <a:endParaRPr lang="en-US" sz="1400">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RESPONSIBLE</a:t>
                      </a:r>
                      <a:endParaRPr lang="en-US" sz="1400">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 </a:t>
                      </a:r>
                      <a:endParaRPr lang="en-US" sz="1400">
                        <a:effectLst/>
                        <a:latin typeface="+mn-lt"/>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TARGETS/</a:t>
                      </a:r>
                      <a:endParaRPr lang="en-US" sz="1400">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TIME</a:t>
                      </a:r>
                      <a:endParaRPr lang="en-US" sz="1400">
                        <a:effectLst/>
                        <a:latin typeface="+mn-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 </a:t>
                      </a:r>
                      <a:endParaRPr lang="en-US" sz="1400">
                        <a:effectLst/>
                        <a:latin typeface="+mn-lt"/>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algn="ctr">
                        <a:lnSpc>
                          <a:spcPct val="107000"/>
                        </a:lnSpc>
                        <a:spcBef>
                          <a:spcPts val="0"/>
                        </a:spcBef>
                        <a:spcAft>
                          <a:spcPts val="0"/>
                        </a:spcAft>
                      </a:pPr>
                      <a:r>
                        <a:rPr lang="en-US" sz="1400" b="1">
                          <a:solidFill>
                            <a:srgbClr val="FFFFFF"/>
                          </a:solidFill>
                          <a:effectLst/>
                          <a:latin typeface="+mn-lt"/>
                          <a:ea typeface="Times New Roman" panose="02020603050405020304" pitchFamily="18" charset="0"/>
                          <a:cs typeface="Times New Roman" panose="02020603050405020304" pitchFamily="18" charset="0"/>
                        </a:rPr>
                        <a:t>METHOD OF EVALUATION &amp; EXPECTED OUTCOME</a:t>
                      </a:r>
                      <a:endParaRPr lang="en-US" sz="1400">
                        <a:effectLst/>
                        <a:latin typeface="+mn-lt"/>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277108259"/>
                  </a:ext>
                </a:extLst>
              </a:tr>
              <a:tr h="1111995">
                <a:tc>
                  <a:txBody>
                    <a:bodyPr/>
                    <a:lstStyle/>
                    <a:p>
                      <a:pPr marL="0" marR="0">
                        <a:lnSpc>
                          <a:spcPct val="107000"/>
                        </a:lnSpc>
                        <a:spcBef>
                          <a:spcPts val="0"/>
                        </a:spcBef>
                        <a:spcAft>
                          <a:spcPts val="0"/>
                        </a:spcAft>
                      </a:pPr>
                      <a:r>
                        <a:rPr lang="en-US" sz="1200">
                          <a:effectLst/>
                          <a:latin typeface="+mn-lt"/>
                          <a:ea typeface="Calibri" panose="020F0502020204030204" pitchFamily="34" charset="0"/>
                          <a:cs typeface="Calibri" panose="020F0502020204030204" pitchFamily="34" charset="0"/>
                        </a:rPr>
                        <a:t>Provide </a:t>
                      </a:r>
                      <a:r>
                        <a:rPr lang="en-US" sz="1200">
                          <a:effectLst/>
                          <a:highlight>
                            <a:srgbClr val="FFFF00"/>
                          </a:highlight>
                          <a:latin typeface="+mn-lt"/>
                          <a:ea typeface="Calibri" panose="020F0502020204030204" pitchFamily="34" charset="0"/>
                          <a:cs typeface="Calibri" panose="020F0502020204030204" pitchFamily="34" charset="0"/>
                        </a:rPr>
                        <a:t>45 SUD presentations</a:t>
                      </a:r>
                      <a:r>
                        <a:rPr lang="en-US" sz="1200">
                          <a:effectLst/>
                          <a:latin typeface="+mn-lt"/>
                          <a:ea typeface="Calibri" panose="020F0502020204030204" pitchFamily="34" charset="0"/>
                          <a:cs typeface="Calibri" panose="020F0502020204030204" pitchFamily="34" charset="0"/>
                        </a:rPr>
                        <a:t> in the </a:t>
                      </a:r>
                      <a:r>
                        <a:rPr lang="en-US" sz="1200">
                          <a:effectLst/>
                          <a:highlight>
                            <a:srgbClr val="00FFFF"/>
                          </a:highlight>
                          <a:latin typeface="+mn-lt"/>
                          <a:ea typeface="Calibri" panose="020F0502020204030204" pitchFamily="34" charset="0"/>
                          <a:cs typeface="Calibri" panose="020F0502020204030204" pitchFamily="34" charset="0"/>
                        </a:rPr>
                        <a:t>city of Detroit. </a:t>
                      </a:r>
                      <a:endParaRPr lang="en-US" sz="1200">
                        <a:effectLst/>
                        <a:highlight>
                          <a:srgbClr val="00FFFF"/>
                        </a:highligh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mn-lt"/>
                          <a:ea typeface="Calibri" panose="020F0502020204030204" pitchFamily="34" charset="0"/>
                          <a:cs typeface="Calibri" panose="020F0502020204030204" pitchFamily="34" charset="0"/>
                        </a:rPr>
                        <a:t>Education</a:t>
                      </a:r>
                      <a:endParaRPr lang="en-US" sz="1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highlight>
                            <a:srgbClr val="FFFF00"/>
                          </a:highlight>
                          <a:latin typeface="+mn-lt"/>
                          <a:ea typeface="Calibri" panose="020F0502020204030204" pitchFamily="34" charset="0"/>
                          <a:cs typeface="Calibri" panose="020F0502020204030204" pitchFamily="34" charset="0"/>
                        </a:rPr>
                        <a:t>45 Outputs (45 x 1)</a:t>
                      </a:r>
                      <a:endParaRPr lang="en-US" sz="1200">
                        <a:effectLst/>
                        <a:highlight>
                          <a:srgbClr val="FFFF00"/>
                        </a:highligh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mn-lt"/>
                          <a:ea typeface="Calibri" panose="020F0502020204030204" pitchFamily="34" charset="0"/>
                          <a:cs typeface="Calibri" panose="020F0502020204030204" pitchFamily="34" charset="0"/>
                        </a:rPr>
                        <a:t>Staff name/ Position </a:t>
                      </a:r>
                      <a:endParaRPr kumimoji="0" lang="en-US" sz="1200" b="0" i="0" u="none" strike="noStrike" kern="1200" cap="none" spc="0" normalizeH="0" baseline="0" noProof="0">
                        <a:ln>
                          <a:noFill/>
                        </a:ln>
                        <a:solidFill>
                          <a:prstClr val="black"/>
                        </a:solidFill>
                        <a:effectLst/>
                        <a:uLnTx/>
                        <a:uFillTx/>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highlight>
                            <a:srgbClr val="FF00FF"/>
                          </a:highlight>
                          <a:latin typeface="+mn-lt"/>
                          <a:ea typeface="Calibri" panose="020F0502020204030204" pitchFamily="34" charset="0"/>
                          <a:cs typeface="Calibri" panose="020F0502020204030204" pitchFamily="34" charset="0"/>
                        </a:rPr>
                        <a:t>Oct. 2021 - Sept. 2022</a:t>
                      </a:r>
                      <a:endParaRPr lang="en-US" sz="1200">
                        <a:effectLst/>
                        <a:highlight>
                          <a:srgbClr val="FF00FF"/>
                        </a:highligh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mn-lt"/>
                          <a:ea typeface="Calibri" panose="020F0502020204030204" pitchFamily="34" charset="0"/>
                          <a:cs typeface="Calibri" panose="020F0502020204030204" pitchFamily="34" charset="0"/>
                        </a:rPr>
                        <a:t>The content learned will be evaluated by presentation-specific objectives. </a:t>
                      </a:r>
                      <a:r>
                        <a:rPr lang="en-US" sz="1200">
                          <a:effectLst/>
                          <a:highlight>
                            <a:srgbClr val="00FF00"/>
                          </a:highlight>
                          <a:latin typeface="+mn-lt"/>
                          <a:ea typeface="Calibri" panose="020F0502020204030204" pitchFamily="34" charset="0"/>
                          <a:cs typeface="Calibri" panose="020F0502020204030204" pitchFamily="34" charset="0"/>
                        </a:rPr>
                        <a:t>85% of attendees </a:t>
                      </a:r>
                      <a:r>
                        <a:rPr lang="en-US" sz="1200">
                          <a:effectLst/>
                          <a:latin typeface="+mn-lt"/>
                          <a:ea typeface="Calibri" panose="020F0502020204030204" pitchFamily="34" charset="0"/>
                          <a:cs typeface="Calibri" panose="020F0502020204030204" pitchFamily="34" charset="0"/>
                        </a:rPr>
                        <a:t>demonstrate an understanding of the presentation’s learning objectives, increase their knowledge level of the topic, are better able to access information or resources related to the topic.</a:t>
                      </a:r>
                      <a:endParaRPr lang="en-US" sz="1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8648956"/>
                  </a:ext>
                </a:extLst>
              </a:tr>
              <a:tr h="982125">
                <a:tc>
                  <a:txBody>
                    <a:bodyPr/>
                    <a:lstStyle/>
                    <a:p>
                      <a:pPr marL="0" marR="0">
                        <a:lnSpc>
                          <a:spcPct val="107000"/>
                        </a:lnSpc>
                        <a:spcBef>
                          <a:spcPts val="0"/>
                        </a:spcBef>
                        <a:spcAft>
                          <a:spcPts val="0"/>
                        </a:spcAft>
                      </a:pPr>
                      <a:r>
                        <a:rPr lang="en-US" sz="1200">
                          <a:effectLst/>
                          <a:latin typeface="+mn-lt"/>
                          <a:ea typeface="Times New Roman" panose="02020603050405020304" pitchFamily="18" charset="0"/>
                          <a:cs typeface="Times New Roman" panose="02020603050405020304" pitchFamily="18" charset="0"/>
                        </a:rPr>
                        <a:t>Mock Crash: Implement </a:t>
                      </a:r>
                      <a:r>
                        <a:rPr lang="en-US" sz="1200">
                          <a:effectLst/>
                          <a:highlight>
                            <a:srgbClr val="FFFF00"/>
                          </a:highlight>
                          <a:latin typeface="+mn-lt"/>
                          <a:ea typeface="Times New Roman" panose="02020603050405020304" pitchFamily="18" charset="0"/>
                          <a:cs typeface="Times New Roman" panose="02020603050405020304" pitchFamily="18" charset="0"/>
                        </a:rPr>
                        <a:t>1 mock crash demonstration for 150 </a:t>
                      </a:r>
                      <a:r>
                        <a:rPr lang="en-US" sz="1200">
                          <a:effectLst/>
                          <a:highlight>
                            <a:srgbClr val="00FFFF"/>
                          </a:highlight>
                          <a:latin typeface="+mn-lt"/>
                          <a:ea typeface="Times New Roman" panose="02020603050405020304" pitchFamily="18" charset="0"/>
                          <a:cs typeface="Times New Roman" panose="02020603050405020304" pitchFamily="18" charset="0"/>
                        </a:rPr>
                        <a:t>high school seniors </a:t>
                      </a:r>
                      <a:r>
                        <a:rPr lang="en-US" sz="1200">
                          <a:effectLst/>
                          <a:latin typeface="+mn-lt"/>
                          <a:ea typeface="Times New Roman" panose="02020603050405020304" pitchFamily="18" charset="0"/>
                          <a:cs typeface="Times New Roman" panose="02020603050405020304" pitchFamily="18" charset="0"/>
                        </a:rPr>
                        <a:t>and present the mock crash video to</a:t>
                      </a:r>
                      <a:r>
                        <a:rPr lang="en-US" sz="1200">
                          <a:effectLst/>
                          <a:highlight>
                            <a:srgbClr val="FFFF00"/>
                          </a:highlight>
                          <a:latin typeface="+mn-lt"/>
                          <a:ea typeface="Times New Roman" panose="02020603050405020304" pitchFamily="18" charset="0"/>
                          <a:cs typeface="Times New Roman" panose="02020603050405020304" pitchFamily="18" charset="0"/>
                        </a:rPr>
                        <a:t> 2,603 </a:t>
                      </a:r>
                      <a:r>
                        <a:rPr lang="en-US" sz="1200">
                          <a:effectLst/>
                          <a:highlight>
                            <a:srgbClr val="00FFFF"/>
                          </a:highlight>
                          <a:latin typeface="+mn-lt"/>
                          <a:ea typeface="Times New Roman" panose="02020603050405020304" pitchFamily="18" charset="0"/>
                          <a:cs typeface="Times New Roman" panose="02020603050405020304" pitchFamily="18" charset="0"/>
                        </a:rPr>
                        <a:t>high school students</a:t>
                      </a:r>
                      <a:r>
                        <a:rPr lang="en-US" sz="1200">
                          <a:effectLst/>
                          <a:latin typeface="+mn-lt"/>
                          <a:ea typeface="Times New Roman" panose="02020603050405020304" pitchFamily="18" charset="0"/>
                          <a:cs typeface="Times New Roman" panose="02020603050405020304" pitchFamily="18" charset="0"/>
                        </a:rPr>
                        <a:t> that were not able to attend.</a:t>
                      </a:r>
                      <a:endParaRPr lang="en-US" sz="1200">
                        <a:effectLst/>
                        <a:latin typeface="+mn-lt"/>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mn-lt"/>
                          <a:ea typeface="Times New Roman" panose="02020603050405020304" pitchFamily="18" charset="0"/>
                          <a:cs typeface="Times New Roman" panose="02020603050405020304" pitchFamily="18" charset="0"/>
                        </a:rPr>
                        <a:t>Education</a:t>
                      </a:r>
                      <a:endParaRPr lang="en-US" sz="1200">
                        <a:effectLst/>
                        <a:latin typeface="+mn-lt"/>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highlight>
                            <a:srgbClr val="FFFF00"/>
                          </a:highlight>
                          <a:latin typeface="+mn-lt"/>
                          <a:ea typeface="Times New Roman" panose="02020603050405020304" pitchFamily="18" charset="0"/>
                          <a:cs typeface="Times New Roman" panose="02020603050405020304" pitchFamily="18" charset="0"/>
                        </a:rPr>
                        <a:t>2,603 Outputs</a:t>
                      </a:r>
                      <a:endParaRPr lang="en-US" sz="1200">
                        <a:effectLst/>
                        <a:highlight>
                          <a:srgbClr val="FFFF00"/>
                        </a:highligh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a:effectLst/>
                          <a:highlight>
                            <a:srgbClr val="FFFF00"/>
                          </a:highlight>
                          <a:latin typeface="+mn-lt"/>
                          <a:ea typeface="Times New Roman" panose="02020603050405020304" pitchFamily="18" charset="0"/>
                          <a:cs typeface="Times New Roman" panose="02020603050405020304" pitchFamily="18" charset="0"/>
                        </a:rPr>
                        <a:t> (1 Day x 2,603)</a:t>
                      </a:r>
                      <a:endParaRPr lang="en-US" sz="1200">
                        <a:effectLst/>
                        <a:highlight>
                          <a:srgbClr val="FFFF00"/>
                        </a:highlight>
                        <a:latin typeface="+mn-lt"/>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t>Staff name/ Position </a:t>
                      </a:r>
                      <a:endParaRPr kumimoji="0" lang="en-US" sz="12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0">
                          <a:effectLst/>
                          <a:highlight>
                            <a:srgbClr val="FF00FF"/>
                          </a:highlight>
                          <a:latin typeface="+mn-lt"/>
                          <a:ea typeface="Times New Roman" panose="02020603050405020304" pitchFamily="18" charset="0"/>
                          <a:cs typeface="Times New Roman" panose="02020603050405020304" pitchFamily="18" charset="0"/>
                        </a:rPr>
                        <a:t>May  2022</a:t>
                      </a:r>
                      <a:endParaRPr lang="en-US" sz="1200" b="0">
                        <a:effectLst/>
                        <a:highlight>
                          <a:srgbClr val="FF00FF"/>
                        </a:highlight>
                        <a:latin typeface="+mn-lt"/>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mn-lt"/>
                          <a:ea typeface="Times New Roman" panose="02020603050405020304" pitchFamily="18" charset="0"/>
                          <a:cs typeface="Times New Roman" panose="02020603050405020304" pitchFamily="18" charset="0"/>
                        </a:rPr>
                        <a:t>Audience Response System (ARS) surveys created by the epidemiologist will be used to evaluate program results. A </a:t>
                      </a:r>
                      <a:r>
                        <a:rPr lang="en-US" sz="1200">
                          <a:effectLst/>
                          <a:highlight>
                            <a:srgbClr val="00FF00"/>
                          </a:highlight>
                          <a:latin typeface="+mn-lt"/>
                          <a:ea typeface="Times New Roman" panose="02020603050405020304" pitchFamily="18" charset="0"/>
                          <a:cs typeface="Times New Roman" panose="02020603050405020304" pitchFamily="18" charset="0"/>
                        </a:rPr>
                        <a:t>20% increase </a:t>
                      </a:r>
                      <a:r>
                        <a:rPr lang="en-US" sz="1200">
                          <a:effectLst/>
                          <a:latin typeface="+mn-lt"/>
                          <a:ea typeface="Times New Roman" panose="02020603050405020304" pitchFamily="18" charset="0"/>
                          <a:cs typeface="Times New Roman" panose="02020603050405020304" pitchFamily="18" charset="0"/>
                        </a:rPr>
                        <a:t>in perceiving danger/risk in ATOD use is expected. </a:t>
                      </a:r>
                      <a:endParaRPr lang="en-US" sz="1200">
                        <a:effectLst/>
                        <a:latin typeface="+mn-lt"/>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9814269"/>
                  </a:ext>
                </a:extLst>
              </a:tr>
              <a:tr h="1111995">
                <a:tc>
                  <a:txBody>
                    <a:bodyPr/>
                    <a:lstStyle/>
                    <a:p>
                      <a:pPr marL="0" marR="0">
                        <a:lnSpc>
                          <a:spcPct val="107000"/>
                        </a:lnSpc>
                        <a:spcBef>
                          <a:spcPts val="0"/>
                        </a:spcBef>
                        <a:spcAft>
                          <a:spcPts val="0"/>
                        </a:spcAft>
                      </a:pPr>
                      <a:r>
                        <a:rPr lang="en-US" sz="1200">
                          <a:effectLst/>
                          <a:latin typeface="+mn-lt"/>
                          <a:ea typeface="Calibri" panose="020F0502020204030204" pitchFamily="34" charset="0"/>
                          <a:cs typeface="Calibri" panose="020F0502020204030204" pitchFamily="34" charset="0"/>
                        </a:rPr>
                        <a:t>Implement </a:t>
                      </a:r>
                      <a:r>
                        <a:rPr lang="en-US" sz="1200">
                          <a:effectLst/>
                          <a:highlight>
                            <a:srgbClr val="FFFF00"/>
                          </a:highlight>
                          <a:latin typeface="+mn-lt"/>
                          <a:ea typeface="Calibri" panose="020F0502020204030204" pitchFamily="34" charset="0"/>
                          <a:cs typeface="Calibri" panose="020F0502020204030204" pitchFamily="34" charset="0"/>
                        </a:rPr>
                        <a:t>11 series of Botvin’s Life Skills (LST) Program </a:t>
                      </a:r>
                      <a:r>
                        <a:rPr lang="en-US" sz="1200">
                          <a:effectLst/>
                          <a:latin typeface="+mn-lt"/>
                          <a:ea typeface="Calibri" panose="020F0502020204030204" pitchFamily="34" charset="0"/>
                          <a:cs typeface="Calibri" panose="020F0502020204030204" pitchFamily="34" charset="0"/>
                        </a:rPr>
                        <a:t>to </a:t>
                      </a:r>
                      <a:r>
                        <a:rPr lang="en-US" sz="1200">
                          <a:effectLst/>
                          <a:highlight>
                            <a:srgbClr val="00FFFF"/>
                          </a:highlight>
                          <a:latin typeface="+mn-lt"/>
                          <a:ea typeface="Calibri" panose="020F0502020204030204" pitchFamily="34" charset="0"/>
                          <a:cs typeface="Calibri" panose="020F0502020204030204" pitchFamily="34" charset="0"/>
                        </a:rPr>
                        <a:t>Middle School youth at Harper Woods Middle School and Grosse Pointe Middle Schools</a:t>
                      </a:r>
                      <a:r>
                        <a:rPr lang="en-US" sz="1200">
                          <a:effectLst/>
                          <a:latin typeface="+mn-lt"/>
                          <a:ea typeface="Calibri" panose="020F0502020204030204" pitchFamily="34" charset="0"/>
                          <a:cs typeface="Calibri" panose="020F0502020204030204" pitchFamily="34" charset="0"/>
                        </a:rPr>
                        <a:t>. This series  consists </a:t>
                      </a:r>
                      <a:r>
                        <a:rPr lang="en-US" sz="1200">
                          <a:effectLst/>
                          <a:highlight>
                            <a:srgbClr val="FFFF00"/>
                          </a:highlight>
                          <a:latin typeface="+mn-lt"/>
                          <a:ea typeface="Calibri" panose="020F0502020204030204" pitchFamily="34" charset="0"/>
                          <a:cs typeface="Calibri" panose="020F0502020204030204" pitchFamily="34" charset="0"/>
                        </a:rPr>
                        <a:t>of 8 classroom sessions of 1 hour duration.</a:t>
                      </a:r>
                      <a:endParaRPr lang="en-US" sz="1200">
                        <a:effectLst/>
                        <a:highlight>
                          <a:srgbClr val="FFFF00"/>
                        </a:highligh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mn-lt"/>
                          <a:ea typeface="Calibri" panose="020F0502020204030204" pitchFamily="34" charset="0"/>
                          <a:cs typeface="Calibri" panose="020F0502020204030204" pitchFamily="34" charset="0"/>
                        </a:rPr>
                        <a:t>Education</a:t>
                      </a:r>
                      <a:endParaRPr lang="en-US" sz="1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highlight>
                            <a:srgbClr val="FFFF00"/>
                          </a:highlight>
                          <a:latin typeface="+mn-lt"/>
                          <a:ea typeface="Calibri" panose="020F0502020204030204" pitchFamily="34" charset="0"/>
                          <a:cs typeface="Calibri" panose="020F0502020204030204" pitchFamily="34" charset="0"/>
                        </a:rPr>
                        <a:t>88 Outputs (11 x 8 x 1)</a:t>
                      </a:r>
                      <a:endParaRPr lang="en-US" sz="1200">
                        <a:effectLst/>
                        <a:highlight>
                          <a:srgbClr val="FFFF00"/>
                        </a:highligh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t>Staff name/ Position </a:t>
                      </a:r>
                      <a:endParaRPr kumimoji="0" lang="en-US" sz="12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highlight>
                            <a:srgbClr val="FF00FF"/>
                          </a:highlight>
                          <a:latin typeface="+mn-lt"/>
                          <a:ea typeface="Calibri" panose="020F0502020204030204" pitchFamily="34" charset="0"/>
                          <a:cs typeface="Calibri" panose="020F0502020204030204" pitchFamily="34" charset="0"/>
                        </a:rPr>
                        <a:t>Oct. 2021 - May 2022</a:t>
                      </a:r>
                      <a:endParaRPr lang="en-US" sz="1200">
                        <a:effectLst/>
                        <a:highlight>
                          <a:srgbClr val="FF00FF"/>
                        </a:highligh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mn-lt"/>
                          <a:ea typeface="Calibri" panose="020F0502020204030204" pitchFamily="34" charset="0"/>
                          <a:cs typeface="Calibri" panose="020F0502020204030204" pitchFamily="34" charset="0"/>
                        </a:rPr>
                        <a:t>Botvin LST Pre-Post Test will be used to evaluation program results on all program indications. A minimum of </a:t>
                      </a:r>
                      <a:r>
                        <a:rPr lang="en-US" sz="1200">
                          <a:effectLst/>
                          <a:highlight>
                            <a:srgbClr val="00FF00"/>
                          </a:highlight>
                          <a:latin typeface="+mn-lt"/>
                          <a:ea typeface="Calibri" panose="020F0502020204030204" pitchFamily="34" charset="0"/>
                          <a:cs typeface="Calibri" panose="020F0502020204030204" pitchFamily="34" charset="0"/>
                        </a:rPr>
                        <a:t>5% increase </a:t>
                      </a:r>
                      <a:r>
                        <a:rPr lang="en-US" sz="1200">
                          <a:effectLst/>
                          <a:latin typeface="+mn-lt"/>
                          <a:ea typeface="Calibri" panose="020F0502020204030204" pitchFamily="34" charset="0"/>
                          <a:cs typeface="Calibri" panose="020F0502020204030204" pitchFamily="34" charset="0"/>
                        </a:rPr>
                        <a:t>is expected on the indicators of anti-drug and life skills knowledge, pro smoking and pro-drinking attitudes and Life Skills assessment</a:t>
                      </a:r>
                      <a:endParaRPr lang="en-US" sz="1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4887498"/>
                  </a:ext>
                </a:extLst>
              </a:tr>
              <a:tr h="551867">
                <a:tc>
                  <a:txBody>
                    <a:bodyPr/>
                    <a:lstStyle/>
                    <a:p>
                      <a:pPr marL="0" marR="0">
                        <a:lnSpc>
                          <a:spcPct val="107000"/>
                        </a:lnSpc>
                        <a:spcBef>
                          <a:spcPts val="0"/>
                        </a:spcBef>
                        <a:spcAft>
                          <a:spcPts val="0"/>
                        </a:spcAft>
                      </a:pPr>
                      <a:r>
                        <a:rPr lang="en-US" sz="1200">
                          <a:effectLst/>
                          <a:latin typeface="+mn-lt"/>
                          <a:ea typeface="Calibri" panose="020F0502020204030204" pitchFamily="34" charset="0"/>
                          <a:cs typeface="Calibri" panose="020F0502020204030204" pitchFamily="34" charset="0"/>
                        </a:rPr>
                        <a:t>Provide technical assistance and provide guidance for </a:t>
                      </a:r>
                      <a:r>
                        <a:rPr lang="en-US" sz="1200">
                          <a:effectLst/>
                          <a:highlight>
                            <a:srgbClr val="00FFFF"/>
                          </a:highlight>
                          <a:latin typeface="+mn-lt"/>
                          <a:ea typeface="Calibri" panose="020F0502020204030204" pitchFamily="34" charset="0"/>
                          <a:cs typeface="Calibri" panose="020F0502020204030204" pitchFamily="34" charset="0"/>
                        </a:rPr>
                        <a:t>coalition</a:t>
                      </a:r>
                      <a:r>
                        <a:rPr lang="en-US" sz="1200">
                          <a:effectLst/>
                          <a:latin typeface="+mn-lt"/>
                          <a:ea typeface="Calibri" panose="020F0502020204030204" pitchFamily="34" charset="0"/>
                          <a:cs typeface="Calibri" panose="020F0502020204030204" pitchFamily="34" charset="0"/>
                        </a:rPr>
                        <a:t>, </a:t>
                      </a:r>
                      <a:r>
                        <a:rPr lang="en-US" sz="1200">
                          <a:effectLst/>
                          <a:highlight>
                            <a:srgbClr val="FFFF00"/>
                          </a:highlight>
                          <a:latin typeface="+mn-lt"/>
                          <a:ea typeface="Calibri" panose="020F0502020204030204" pitchFamily="34" charset="0"/>
                          <a:cs typeface="Calibri" panose="020F0502020204030204" pitchFamily="34" charset="0"/>
                        </a:rPr>
                        <a:t>172 sessions</a:t>
                      </a:r>
                      <a:endParaRPr lang="en-US" sz="1200">
                        <a:effectLst/>
                        <a:highlight>
                          <a:srgbClr val="FFFF00"/>
                        </a:highligh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mn-lt"/>
                          <a:ea typeface="Calibri" panose="020F0502020204030204" pitchFamily="34" charset="0"/>
                          <a:cs typeface="Calibri" panose="020F0502020204030204" pitchFamily="34" charset="0"/>
                        </a:rPr>
                        <a:t>Community</a:t>
                      </a:r>
                      <a:endParaRPr lang="en-US" sz="1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highlight>
                            <a:srgbClr val="FFFF00"/>
                          </a:highlight>
                          <a:latin typeface="+mn-lt"/>
                          <a:ea typeface="Calibri" panose="020F0502020204030204" pitchFamily="34" charset="0"/>
                          <a:cs typeface="Calibri" panose="020F0502020204030204" pitchFamily="34" charset="0"/>
                        </a:rPr>
                        <a:t>258 Outputs (172 x 1.5)</a:t>
                      </a:r>
                      <a:endParaRPr lang="en-US" sz="1200">
                        <a:effectLst/>
                        <a:highlight>
                          <a:srgbClr val="FFFF00"/>
                        </a:highligh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Calibri" panose="020F0502020204030204" pitchFamily="34" charset="0"/>
                        </a:rPr>
                        <a:t>Staff name/ Position </a:t>
                      </a:r>
                      <a:endParaRPr kumimoji="0" lang="en-US" sz="1200" b="0" i="0" u="none" strike="noStrike" kern="1200" cap="none" spc="0" normalizeH="0" baseline="0" noProof="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highlight>
                            <a:srgbClr val="FF00FF"/>
                          </a:highlight>
                          <a:latin typeface="+mn-lt"/>
                          <a:ea typeface="Calibri" panose="020F0502020204030204" pitchFamily="34" charset="0"/>
                          <a:cs typeface="Calibri" panose="020F0502020204030204" pitchFamily="34" charset="0"/>
                        </a:rPr>
                        <a:t>Oct. 2021 - Sept. 2022</a:t>
                      </a:r>
                      <a:endParaRPr lang="en-US" sz="1200">
                        <a:effectLst/>
                        <a:highlight>
                          <a:srgbClr val="FF00FF"/>
                        </a:highligh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a:effectLst/>
                          <a:latin typeface="+mn-lt"/>
                          <a:ea typeface="Calibri" panose="020F0502020204030204" pitchFamily="34" charset="0"/>
                          <a:cs typeface="Calibri" panose="020F0502020204030204" pitchFamily="34" charset="0"/>
                        </a:rPr>
                        <a:t>Coalition Internal Assessment- Coalition effectively employs </a:t>
                      </a:r>
                      <a:r>
                        <a:rPr lang="en-US" sz="1200">
                          <a:effectLst/>
                          <a:highlight>
                            <a:srgbClr val="00FF00"/>
                          </a:highlight>
                          <a:latin typeface="+mn-lt"/>
                          <a:ea typeface="Calibri" panose="020F0502020204030204" pitchFamily="34" charset="0"/>
                          <a:cs typeface="Calibri" panose="020F0502020204030204" pitchFamily="34" charset="0"/>
                        </a:rPr>
                        <a:t>at least 2 </a:t>
                      </a:r>
                      <a:r>
                        <a:rPr lang="en-US" sz="1200">
                          <a:effectLst/>
                          <a:latin typeface="+mn-lt"/>
                          <a:ea typeface="Calibri" panose="020F0502020204030204" pitchFamily="34" charset="0"/>
                          <a:cs typeface="Calibri" panose="020F0502020204030204" pitchFamily="34" charset="0"/>
                        </a:rPr>
                        <a:t>prevention strategies  to address identified areas of impact.</a:t>
                      </a:r>
                      <a:endParaRPr lang="en-US" sz="12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2790857"/>
                  </a:ext>
                </a:extLst>
              </a:tr>
            </a:tbl>
          </a:graphicData>
        </a:graphic>
      </p:graphicFrame>
    </p:spTree>
    <p:extLst>
      <p:ext uri="{BB962C8B-B14F-4D97-AF65-F5344CB8AC3E}">
        <p14:creationId xmlns:p14="http://schemas.microsoft.com/office/powerpoint/2010/main" val="3814228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5A889-EC3D-4978-9E65-B763C3BF1E60}"/>
              </a:ext>
            </a:extLst>
          </p:cNvPr>
          <p:cNvSpPr>
            <a:spLocks noGrp="1"/>
          </p:cNvSpPr>
          <p:nvPr>
            <p:ph type="title"/>
          </p:nvPr>
        </p:nvSpPr>
        <p:spPr/>
        <p:txBody>
          <a:bodyPr/>
          <a:lstStyle/>
          <a:p>
            <a:pPr algn="ctr"/>
            <a:r>
              <a:rPr lang="en-US"/>
              <a:t>Prevention Plan Examples </a:t>
            </a:r>
          </a:p>
        </p:txBody>
      </p:sp>
      <p:graphicFrame>
        <p:nvGraphicFramePr>
          <p:cNvPr id="4" name="Content Placeholder 3">
            <a:extLst>
              <a:ext uri="{FF2B5EF4-FFF2-40B4-BE49-F238E27FC236}">
                <a16:creationId xmlns:a16="http://schemas.microsoft.com/office/drawing/2014/main" id="{A3437BDB-F8D9-48AE-8997-773A2AAF2E25}"/>
              </a:ext>
            </a:extLst>
          </p:cNvPr>
          <p:cNvGraphicFramePr>
            <a:graphicFrameLocks noGrp="1"/>
          </p:cNvGraphicFramePr>
          <p:nvPr>
            <p:ph idx="1"/>
            <p:extLst>
              <p:ext uri="{D42A27DB-BD31-4B8C-83A1-F6EECF244321}">
                <p14:modId xmlns:p14="http://schemas.microsoft.com/office/powerpoint/2010/main" val="4115997497"/>
              </p:ext>
            </p:extLst>
          </p:nvPr>
        </p:nvGraphicFramePr>
        <p:xfrm>
          <a:off x="672230" y="1746128"/>
          <a:ext cx="10847540" cy="4458089"/>
        </p:xfrm>
        <a:graphic>
          <a:graphicData uri="http://schemas.openxmlformats.org/drawingml/2006/table">
            <a:tbl>
              <a:tblPr firstRow="1" bandRow="1">
                <a:tableStyleId>{5C22544A-7EE6-4342-B048-85BDC9FD1C3A}</a:tableStyleId>
              </a:tblPr>
              <a:tblGrid>
                <a:gridCol w="1377863">
                  <a:extLst>
                    <a:ext uri="{9D8B030D-6E8A-4147-A177-3AD203B41FA5}">
                      <a16:colId xmlns:a16="http://schemas.microsoft.com/office/drawing/2014/main" val="422075842"/>
                    </a:ext>
                  </a:extLst>
                </a:gridCol>
                <a:gridCol w="5077217">
                  <a:extLst>
                    <a:ext uri="{9D8B030D-6E8A-4147-A177-3AD203B41FA5}">
                      <a16:colId xmlns:a16="http://schemas.microsoft.com/office/drawing/2014/main" val="1053066310"/>
                    </a:ext>
                  </a:extLst>
                </a:gridCol>
                <a:gridCol w="2263035">
                  <a:extLst>
                    <a:ext uri="{9D8B030D-6E8A-4147-A177-3AD203B41FA5}">
                      <a16:colId xmlns:a16="http://schemas.microsoft.com/office/drawing/2014/main" val="1469789060"/>
                    </a:ext>
                  </a:extLst>
                </a:gridCol>
                <a:gridCol w="1114816">
                  <a:extLst>
                    <a:ext uri="{9D8B030D-6E8A-4147-A177-3AD203B41FA5}">
                      <a16:colId xmlns:a16="http://schemas.microsoft.com/office/drawing/2014/main" val="3940806921"/>
                    </a:ext>
                  </a:extLst>
                </a:gridCol>
                <a:gridCol w="1014609">
                  <a:extLst>
                    <a:ext uri="{9D8B030D-6E8A-4147-A177-3AD203B41FA5}">
                      <a16:colId xmlns:a16="http://schemas.microsoft.com/office/drawing/2014/main" val="865346162"/>
                    </a:ext>
                  </a:extLst>
                </a:gridCol>
              </a:tblGrid>
              <a:tr h="405138">
                <a:tc>
                  <a:txBody>
                    <a:bodyPr/>
                    <a:lstStyle/>
                    <a:p>
                      <a:pPr marL="0" marR="0" algn="ctr" defTabSz="914400" rtl="0" eaLnBrk="1" latinLnBrk="0" hangingPunct="1">
                        <a:lnSpc>
                          <a:spcPct val="107000"/>
                        </a:lnSpc>
                        <a:spcBef>
                          <a:spcPts val="0"/>
                        </a:spcBef>
                        <a:spcAft>
                          <a:spcPts val="0"/>
                        </a:spcAft>
                      </a:pPr>
                      <a:r>
                        <a:rPr lang="en-US" sz="1400" b="1" kern="1200">
                          <a:solidFill>
                            <a:srgbClr val="FFFFFF"/>
                          </a:solidFill>
                          <a:effectLst/>
                          <a:latin typeface="+mn-lt"/>
                          <a:cs typeface="Times New Roman" panose="02020603050405020304" pitchFamily="18" charset="0"/>
                        </a:rPr>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algn="ctr" defTabSz="914400" rtl="0" eaLnBrk="1" latinLnBrk="0" hangingPunct="1">
                        <a:lnSpc>
                          <a:spcPct val="107000"/>
                        </a:lnSpc>
                        <a:spcBef>
                          <a:spcPts val="0"/>
                        </a:spcBef>
                        <a:spcAft>
                          <a:spcPts val="0"/>
                        </a:spcAft>
                      </a:pPr>
                      <a:r>
                        <a:rPr lang="en-US" sz="1400" b="1" kern="1200">
                          <a:solidFill>
                            <a:srgbClr val="FFFFFF"/>
                          </a:solidFill>
                          <a:effectLst/>
                          <a:latin typeface="+mn-lt"/>
                          <a:cs typeface="Times New Roman" panose="02020603050405020304" pitchFamily="18" charset="0"/>
                        </a:rPr>
                        <a:t>Measurable Goal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algn="ctr" defTabSz="914400" rtl="0" eaLnBrk="1" latinLnBrk="0" hangingPunct="1">
                        <a:lnSpc>
                          <a:spcPct val="107000"/>
                        </a:lnSpc>
                        <a:spcBef>
                          <a:spcPts val="0"/>
                        </a:spcBef>
                        <a:spcAft>
                          <a:spcPts val="0"/>
                        </a:spcAft>
                      </a:pPr>
                      <a:r>
                        <a:rPr lang="en-US" sz="1400" b="1" kern="1200">
                          <a:solidFill>
                            <a:srgbClr val="FFFFFF"/>
                          </a:solidFill>
                          <a:effectLst/>
                          <a:latin typeface="+mn-lt"/>
                          <a:cs typeface="Times New Roman" panose="02020603050405020304" pitchFamily="18" charset="0"/>
                        </a:rPr>
                        <a:t>Amount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algn="ctr" defTabSz="914400" rtl="0" eaLnBrk="1" latinLnBrk="0" hangingPunct="1">
                        <a:lnSpc>
                          <a:spcPct val="107000"/>
                        </a:lnSpc>
                        <a:spcBef>
                          <a:spcPts val="0"/>
                        </a:spcBef>
                        <a:spcAft>
                          <a:spcPts val="0"/>
                        </a:spcAft>
                      </a:pPr>
                      <a:r>
                        <a:rPr lang="en-US" sz="1400" b="1" kern="1200">
                          <a:solidFill>
                            <a:srgbClr val="FFFFFF"/>
                          </a:solidFill>
                          <a:effectLst/>
                          <a:latin typeface="+mn-lt"/>
                          <a:cs typeface="Times New Roman" panose="02020603050405020304" pitchFamily="18" charset="0"/>
                        </a:rPr>
                        <a:t>Scope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algn="ctr" defTabSz="914400" rtl="0" eaLnBrk="1" latinLnBrk="0" hangingPunct="1">
                        <a:lnSpc>
                          <a:spcPct val="107000"/>
                        </a:lnSpc>
                        <a:spcBef>
                          <a:spcPts val="0"/>
                        </a:spcBef>
                        <a:spcAft>
                          <a:spcPts val="0"/>
                        </a:spcAft>
                      </a:pPr>
                      <a:r>
                        <a:rPr lang="en-US" sz="1400" b="1" kern="1200">
                          <a:solidFill>
                            <a:srgbClr val="FFFFFF"/>
                          </a:solidFill>
                          <a:effectLst/>
                          <a:latin typeface="+mn-lt"/>
                          <a:cs typeface="Times New Roman" panose="02020603050405020304" pitchFamily="18" charset="0"/>
                        </a:rPr>
                        <a:t>Duration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287574540"/>
                  </a:ext>
                </a:extLst>
              </a:tr>
              <a:tr h="899072">
                <a:tc>
                  <a:txBody>
                    <a:bodyPr/>
                    <a:lstStyle/>
                    <a:p>
                      <a:r>
                        <a:rPr kumimoji="0" lang="en-US" sz="1300" b="0" i="0" u="none" strike="noStrike" kern="1200" cap="none" spc="0" normalizeH="0" baseline="0">
                          <a:ln>
                            <a:noFill/>
                          </a:ln>
                          <a:solidFill>
                            <a:prstClr val="black"/>
                          </a:solidFill>
                          <a:effectLst/>
                          <a:uLnTx/>
                          <a:uFillTx/>
                          <a:latin typeface="+mn-lt"/>
                          <a:cs typeface="Calibri" panose="020F0502020204030204" pitchFamily="34" charset="0"/>
                        </a:rPr>
                        <a:t>SUD Presentations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300">
                          <a:effectLst/>
                          <a:latin typeface="+mn-lt"/>
                          <a:ea typeface="Calibri" panose="020F0502020204030204" pitchFamily="34" charset="0"/>
                          <a:cs typeface="Calibri" panose="020F0502020204030204" pitchFamily="34" charset="0"/>
                        </a:rPr>
                        <a:t>The content learned will be evaluated by presentation-specific objectives. </a:t>
                      </a:r>
                      <a:r>
                        <a:rPr lang="en-US" sz="1300">
                          <a:effectLst/>
                          <a:highlight>
                            <a:srgbClr val="00FF00"/>
                          </a:highlight>
                          <a:latin typeface="+mn-lt"/>
                          <a:ea typeface="Calibri" panose="020F0502020204030204" pitchFamily="34" charset="0"/>
                          <a:cs typeface="Calibri" panose="020F0502020204030204" pitchFamily="34" charset="0"/>
                        </a:rPr>
                        <a:t>85% of attendees </a:t>
                      </a:r>
                      <a:r>
                        <a:rPr lang="en-US" sz="1300">
                          <a:effectLst/>
                          <a:latin typeface="+mn-lt"/>
                          <a:ea typeface="Calibri" panose="020F0502020204030204" pitchFamily="34" charset="0"/>
                          <a:cs typeface="Calibri" panose="020F0502020204030204" pitchFamily="34" charset="0"/>
                        </a:rPr>
                        <a:t>demonstrate an understanding of the presentation’s learning objectives, increase their knowledge level of the topic, are better able to access information or resources related to the topic.</a:t>
                      </a:r>
                      <a:endParaRPr lang="en-US" sz="13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300" b="0" i="0" u="none" strike="noStrike" kern="1200" cap="none" spc="0" normalizeH="0" baseline="0">
                          <a:ln>
                            <a:noFill/>
                          </a:ln>
                          <a:solidFill>
                            <a:prstClr val="black"/>
                          </a:solidFill>
                          <a:effectLst/>
                          <a:highlight>
                            <a:srgbClr val="FFFF00"/>
                          </a:highlight>
                          <a:uLnTx/>
                          <a:uFillTx/>
                          <a:latin typeface="+mn-lt"/>
                          <a:cs typeface="Calibri" panose="020F0502020204030204" pitchFamily="34" charset="0"/>
                        </a:rPr>
                        <a:t>45, one hour presentations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300" b="0" i="0" u="none" strike="noStrike" kern="1200" cap="none" spc="0" normalizeH="0" baseline="0">
                          <a:ln>
                            <a:noFill/>
                          </a:ln>
                          <a:solidFill>
                            <a:prstClr val="black"/>
                          </a:solidFill>
                          <a:effectLst/>
                          <a:highlight>
                            <a:srgbClr val="00FFFF"/>
                          </a:highlight>
                          <a:uLnTx/>
                          <a:uFillTx/>
                          <a:latin typeface="+mn-lt"/>
                          <a:cs typeface="Calibri" panose="020F0502020204030204" pitchFamily="34" charset="0"/>
                        </a:rPr>
                        <a:t>Adults in the City of Detroit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300" b="0" i="0" u="none" strike="noStrike" kern="1200" cap="none" spc="0" normalizeH="0" baseline="0">
                          <a:ln>
                            <a:noFill/>
                          </a:ln>
                          <a:solidFill>
                            <a:prstClr val="black"/>
                          </a:solidFill>
                          <a:effectLst/>
                          <a:highlight>
                            <a:srgbClr val="FF00FF"/>
                          </a:highlight>
                          <a:uLnTx/>
                          <a:uFillTx/>
                          <a:latin typeface="+mn-lt"/>
                          <a:ea typeface="+mn-ea"/>
                          <a:cs typeface="Calibri" panose="020F0502020204030204" pitchFamily="34" charset="0"/>
                        </a:rPr>
                        <a:t>Oct. 2021 - Sept. 2022</a:t>
                      </a:r>
                      <a:endParaRPr kumimoji="0" lang="en-US" sz="1300" b="0" i="0" u="none" strike="noStrike" kern="1200" cap="none" spc="0" normalizeH="0" baseline="0">
                        <a:ln>
                          <a:noFill/>
                        </a:ln>
                        <a:solidFill>
                          <a:prstClr val="black"/>
                        </a:solidFill>
                        <a:effectLst/>
                        <a:highlight>
                          <a:srgbClr val="FF00FF"/>
                        </a:highlight>
                        <a:uLnTx/>
                        <a:uFillTx/>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8587455"/>
                  </a:ext>
                </a:extLst>
              </a:tr>
              <a:tr h="1175856">
                <a:tc>
                  <a:txBody>
                    <a:bodyPr/>
                    <a:lstStyle/>
                    <a:p>
                      <a:r>
                        <a:rPr kumimoji="0" lang="en-US" sz="1300" b="0" i="0" u="none" strike="noStrike" kern="1200" cap="none" spc="0" normalizeH="0" baseline="0">
                          <a:ln>
                            <a:noFill/>
                          </a:ln>
                          <a:solidFill>
                            <a:prstClr val="black"/>
                          </a:solidFill>
                          <a:effectLst/>
                          <a:uLnTx/>
                          <a:uFillTx/>
                          <a:latin typeface="+mn-lt"/>
                          <a:cs typeface="Calibri" panose="020F0502020204030204" pitchFamily="34" charset="0"/>
                        </a:rPr>
                        <a:t>Mock Crash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300">
                          <a:effectLst/>
                          <a:latin typeface="+mn-lt"/>
                          <a:ea typeface="Times New Roman" panose="02020603050405020304" pitchFamily="18" charset="0"/>
                          <a:cs typeface="Times New Roman" panose="02020603050405020304" pitchFamily="18" charset="0"/>
                        </a:rPr>
                        <a:t>Audience Response System (ARS) surveys created by the epidemiologist will be used to evaluate program results. A </a:t>
                      </a:r>
                      <a:r>
                        <a:rPr lang="en-US" sz="1300">
                          <a:effectLst/>
                          <a:highlight>
                            <a:srgbClr val="00FF00"/>
                          </a:highlight>
                          <a:latin typeface="+mn-lt"/>
                          <a:ea typeface="Times New Roman" panose="02020603050405020304" pitchFamily="18" charset="0"/>
                          <a:cs typeface="Times New Roman" panose="02020603050405020304" pitchFamily="18" charset="0"/>
                        </a:rPr>
                        <a:t>20% increase </a:t>
                      </a:r>
                      <a:r>
                        <a:rPr lang="en-US" sz="1300">
                          <a:effectLst/>
                          <a:latin typeface="+mn-lt"/>
                          <a:ea typeface="Times New Roman" panose="02020603050405020304" pitchFamily="18" charset="0"/>
                          <a:cs typeface="Times New Roman" panose="02020603050405020304" pitchFamily="18" charset="0"/>
                        </a:rPr>
                        <a:t>in perceiving danger/risk in ATOD use is expected. </a:t>
                      </a:r>
                      <a:endParaRPr lang="en-US" sz="1300">
                        <a:effectLst/>
                        <a:latin typeface="+mn-lt"/>
                        <a:ea typeface="Calibri" panose="020F0502020204030204" pitchFamily="34" charset="0"/>
                        <a:cs typeface="Times New Roman" panose="02020603050405020304" pitchFamily="18" charset="0"/>
                      </a:endParaRPr>
                    </a:p>
                  </a:txBody>
                  <a:tcPr marL="27305" marR="27305" marT="27305" marB="27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300" b="0" i="0" u="none" strike="noStrike" kern="1200" cap="none" spc="0" normalizeH="0" baseline="0">
                          <a:ln>
                            <a:noFill/>
                          </a:ln>
                          <a:solidFill>
                            <a:prstClr val="black"/>
                          </a:solidFill>
                          <a:effectLst/>
                          <a:highlight>
                            <a:srgbClr val="FFFF00"/>
                          </a:highlight>
                          <a:uLnTx/>
                          <a:uFillTx/>
                          <a:latin typeface="+mn-lt"/>
                          <a:cs typeface="Calibri" panose="020F0502020204030204" pitchFamily="34" charset="0"/>
                        </a:rPr>
                        <a:t>1 mock crash demonstration for 150 high school seniors and present the mock crash video to 2,603 high school students that were not able to attend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300" b="0" i="0" u="none" strike="noStrike" kern="1200" cap="none" spc="0" normalizeH="0" baseline="0">
                          <a:ln>
                            <a:noFill/>
                          </a:ln>
                          <a:solidFill>
                            <a:prstClr val="black"/>
                          </a:solidFill>
                          <a:effectLst/>
                          <a:highlight>
                            <a:srgbClr val="00FFFF"/>
                          </a:highlight>
                          <a:uLnTx/>
                          <a:uFillTx/>
                          <a:latin typeface="+mn-lt"/>
                          <a:cs typeface="Calibri" panose="020F0502020204030204" pitchFamily="34" charset="0"/>
                        </a:rPr>
                        <a:t>Highschool Students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300" b="0" i="0" u="none" strike="noStrike" kern="1200" cap="none" spc="0" normalizeH="0" baseline="0">
                          <a:ln>
                            <a:noFill/>
                          </a:ln>
                          <a:solidFill>
                            <a:prstClr val="black"/>
                          </a:solidFill>
                          <a:effectLst/>
                          <a:highlight>
                            <a:srgbClr val="FF00FF"/>
                          </a:highlight>
                          <a:uLnTx/>
                          <a:uFillTx/>
                          <a:latin typeface="+mn-lt"/>
                          <a:cs typeface="Calibri" panose="020F0502020204030204" pitchFamily="34" charset="0"/>
                        </a:rPr>
                        <a:t>May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1608436"/>
                  </a:ext>
                </a:extLst>
              </a:tr>
              <a:tr h="699279">
                <a:tc>
                  <a:txBody>
                    <a:bodyPr/>
                    <a:lstStyle/>
                    <a:p>
                      <a:r>
                        <a:rPr kumimoji="0" lang="en-US" sz="1300" b="0" i="0" u="none" strike="noStrike" kern="1200" cap="none" spc="0" normalizeH="0" baseline="0">
                          <a:ln>
                            <a:noFill/>
                          </a:ln>
                          <a:solidFill>
                            <a:prstClr val="black"/>
                          </a:solidFill>
                          <a:effectLst/>
                          <a:uLnTx/>
                          <a:uFillTx/>
                          <a:latin typeface="+mn-lt"/>
                          <a:cs typeface="Calibri" panose="020F0502020204030204" pitchFamily="34" charset="0"/>
                        </a:rPr>
                        <a:t>Botvin’s Life Skills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300">
                          <a:effectLst/>
                          <a:latin typeface="+mn-lt"/>
                          <a:ea typeface="Calibri" panose="020F0502020204030204" pitchFamily="34" charset="0"/>
                          <a:cs typeface="Calibri" panose="020F0502020204030204" pitchFamily="34" charset="0"/>
                        </a:rPr>
                        <a:t>Botvin LST Pre-Post Test will be used to evaluation program results on all program indications. A minimum of </a:t>
                      </a:r>
                      <a:r>
                        <a:rPr lang="en-US" sz="1300">
                          <a:effectLst/>
                          <a:highlight>
                            <a:srgbClr val="00FF00"/>
                          </a:highlight>
                          <a:latin typeface="+mn-lt"/>
                          <a:ea typeface="Calibri" panose="020F0502020204030204" pitchFamily="34" charset="0"/>
                          <a:cs typeface="Calibri" panose="020F0502020204030204" pitchFamily="34" charset="0"/>
                        </a:rPr>
                        <a:t>5% increase </a:t>
                      </a:r>
                      <a:r>
                        <a:rPr lang="en-US" sz="1300">
                          <a:effectLst/>
                          <a:latin typeface="+mn-lt"/>
                          <a:ea typeface="Calibri" panose="020F0502020204030204" pitchFamily="34" charset="0"/>
                          <a:cs typeface="Calibri" panose="020F0502020204030204" pitchFamily="34" charset="0"/>
                        </a:rPr>
                        <a:t>is expected on the indicators of anti-drug and life skills knowledge, pro smoking and pro-drinking attitudes and Life Skills assessment</a:t>
                      </a:r>
                      <a:endParaRPr lang="en-US" sz="13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300" b="0" i="0" u="none" strike="noStrike" kern="1200" cap="none" spc="0" normalizeH="0" baseline="0">
                          <a:ln>
                            <a:noFill/>
                          </a:ln>
                          <a:solidFill>
                            <a:prstClr val="black"/>
                          </a:solidFill>
                          <a:effectLst/>
                          <a:highlight>
                            <a:srgbClr val="FFFF00"/>
                          </a:highlight>
                          <a:uLnTx/>
                          <a:uFillTx/>
                          <a:latin typeface="+mn-lt"/>
                          <a:cs typeface="Calibri" panose="020F0502020204030204" pitchFamily="34" charset="0"/>
                        </a:rPr>
                        <a:t>11 series of 8, one hour sessions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300" b="0" i="0" u="none" strike="noStrike" kern="1200" cap="none" spc="0" normalizeH="0" baseline="0">
                          <a:ln>
                            <a:noFill/>
                          </a:ln>
                          <a:solidFill>
                            <a:prstClr val="black"/>
                          </a:solidFill>
                          <a:effectLst/>
                          <a:highlight>
                            <a:srgbClr val="00FFFF"/>
                          </a:highlight>
                          <a:uLnTx/>
                          <a:uFillTx/>
                          <a:latin typeface="+mn-lt"/>
                          <a:cs typeface="Calibri" panose="020F0502020204030204" pitchFamily="34" charset="0"/>
                        </a:rPr>
                        <a:t>Middle Schools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300" b="0" i="0" u="none" strike="noStrike" kern="1200" cap="none" spc="0" normalizeH="0" baseline="0">
                          <a:ln>
                            <a:noFill/>
                          </a:ln>
                          <a:solidFill>
                            <a:prstClr val="black"/>
                          </a:solidFill>
                          <a:effectLst/>
                          <a:highlight>
                            <a:srgbClr val="FF00FF"/>
                          </a:highlight>
                          <a:uLnTx/>
                          <a:uFillTx/>
                          <a:latin typeface="+mn-lt"/>
                          <a:cs typeface="Calibri" panose="020F0502020204030204" pitchFamily="34" charset="0"/>
                        </a:rPr>
                        <a:t>Oct. 2021 - May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990383"/>
                  </a:ext>
                </a:extLst>
              </a:tr>
              <a:tr h="699279">
                <a:tc>
                  <a:txBody>
                    <a:bodyPr/>
                    <a:lstStyle/>
                    <a:p>
                      <a:r>
                        <a:rPr kumimoji="0" lang="en-US" sz="1300" b="0" i="0" u="none" strike="noStrike" kern="1200" cap="none" spc="0" normalizeH="0" baseline="0">
                          <a:ln>
                            <a:noFill/>
                          </a:ln>
                          <a:solidFill>
                            <a:prstClr val="black"/>
                          </a:solidFill>
                          <a:effectLst/>
                          <a:uLnTx/>
                          <a:uFillTx/>
                          <a:latin typeface="+mn-lt"/>
                          <a:cs typeface="Calibri" panose="020F0502020204030204" pitchFamily="34" charset="0"/>
                        </a:rPr>
                        <a:t>Coalition technical assistance and guidance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300">
                          <a:effectLst/>
                          <a:latin typeface="+mn-lt"/>
                          <a:ea typeface="Calibri" panose="020F0502020204030204" pitchFamily="34" charset="0"/>
                          <a:cs typeface="Calibri" panose="020F0502020204030204" pitchFamily="34" charset="0"/>
                        </a:rPr>
                        <a:t>Coalition Internal Assessment- Coalition effectively employs </a:t>
                      </a:r>
                      <a:r>
                        <a:rPr lang="en-US" sz="1300">
                          <a:effectLst/>
                          <a:highlight>
                            <a:srgbClr val="00FF00"/>
                          </a:highlight>
                          <a:latin typeface="+mn-lt"/>
                          <a:ea typeface="Calibri" panose="020F0502020204030204" pitchFamily="34" charset="0"/>
                          <a:cs typeface="Calibri" panose="020F0502020204030204" pitchFamily="34" charset="0"/>
                        </a:rPr>
                        <a:t>at least 2 </a:t>
                      </a:r>
                      <a:r>
                        <a:rPr lang="en-US" sz="1300">
                          <a:effectLst/>
                          <a:latin typeface="+mn-lt"/>
                          <a:ea typeface="Calibri" panose="020F0502020204030204" pitchFamily="34" charset="0"/>
                          <a:cs typeface="Calibri" panose="020F0502020204030204" pitchFamily="34" charset="0"/>
                        </a:rPr>
                        <a:t>prevention strategies  to address identified areas of impact.</a:t>
                      </a:r>
                      <a:endParaRPr lang="en-US" sz="130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300" b="0" i="0" u="none" strike="noStrike" kern="1200" cap="none" spc="0" normalizeH="0" baseline="0">
                          <a:ln>
                            <a:noFill/>
                          </a:ln>
                          <a:solidFill>
                            <a:prstClr val="black"/>
                          </a:solidFill>
                          <a:effectLst/>
                          <a:highlight>
                            <a:srgbClr val="FFFF00"/>
                          </a:highlight>
                          <a:uLnTx/>
                          <a:uFillTx/>
                          <a:latin typeface="+mn-lt"/>
                          <a:cs typeface="Calibri" panose="020F0502020204030204" pitchFamily="34" charset="0"/>
                        </a:rPr>
                        <a:t>172, one and a half hour sessions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1300" b="0" i="0" u="none" strike="noStrike" kern="1200" cap="none" spc="0" normalizeH="0" baseline="0">
                          <a:ln>
                            <a:noFill/>
                          </a:ln>
                          <a:solidFill>
                            <a:prstClr val="black"/>
                          </a:solidFill>
                          <a:effectLst/>
                          <a:highlight>
                            <a:srgbClr val="00FFFF"/>
                          </a:highlight>
                          <a:uLnTx/>
                          <a:uFillTx/>
                          <a:latin typeface="+mn-lt"/>
                          <a:cs typeface="Calibri" panose="020F0502020204030204" pitchFamily="34" charset="0"/>
                        </a:rPr>
                        <a:t>Coalitions members and service area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a:ln>
                            <a:noFill/>
                          </a:ln>
                          <a:solidFill>
                            <a:prstClr val="black"/>
                          </a:solidFill>
                          <a:effectLst/>
                          <a:highlight>
                            <a:srgbClr val="FF00FF"/>
                          </a:highlight>
                          <a:uLnTx/>
                          <a:uFillTx/>
                          <a:latin typeface="+mn-lt"/>
                          <a:ea typeface="+mn-ea"/>
                          <a:cs typeface="Calibri" panose="020F0502020204030204" pitchFamily="34" charset="0"/>
                        </a:rPr>
                        <a:t>Oct. 2021 - Sept. 2022</a:t>
                      </a:r>
                      <a:endParaRPr kumimoji="0" lang="en-US" sz="1300" b="0" i="0" u="none" strike="noStrike" kern="1200" cap="none" spc="0" normalizeH="0" baseline="0">
                        <a:ln>
                          <a:noFill/>
                        </a:ln>
                        <a:solidFill>
                          <a:prstClr val="black"/>
                        </a:solidFill>
                        <a:effectLst/>
                        <a:highlight>
                          <a:srgbClr val="FF00FF"/>
                        </a:highlight>
                        <a:uLnTx/>
                        <a:uFillTx/>
                        <a:latin typeface="+mn-lt"/>
                        <a:cs typeface="Calibri" panose="020F0502020204030204" pitchFamily="34" charset="0"/>
                      </a:endParaRPr>
                    </a:p>
                    <a:p>
                      <a:endParaRPr kumimoji="0" lang="en-US" sz="1300" b="0" i="0" u="none" strike="noStrike" kern="1200" cap="none" spc="0" normalizeH="0" baseline="0">
                        <a:ln>
                          <a:noFill/>
                        </a:ln>
                        <a:solidFill>
                          <a:prstClr val="black"/>
                        </a:solidFill>
                        <a:effectLst/>
                        <a:highlight>
                          <a:srgbClr val="FF00FF"/>
                        </a:highlight>
                        <a:uLnTx/>
                        <a:uFillTx/>
                        <a:latin typeface="+mn-lt"/>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6607762"/>
                  </a:ext>
                </a:extLst>
              </a:tr>
            </a:tbl>
          </a:graphicData>
        </a:graphic>
      </p:graphicFrame>
    </p:spTree>
    <p:extLst>
      <p:ext uri="{BB962C8B-B14F-4D97-AF65-F5344CB8AC3E}">
        <p14:creationId xmlns:p14="http://schemas.microsoft.com/office/powerpoint/2010/main" val="3081450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Quality Improvement</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5" y="2308553"/>
            <a:ext cx="6462629" cy="4012734"/>
          </a:xfrm>
        </p:spPr>
        <p:txBody>
          <a:bodyPr>
            <a:normAutofit fontScale="77500" lnSpcReduction="20000"/>
          </a:bodyPr>
          <a:lstStyle/>
          <a:p>
            <a:pPr marL="231775" indent="-231775">
              <a:buClr>
                <a:schemeClr val="accent2"/>
              </a:buClr>
              <a:buFont typeface="+mj-lt"/>
              <a:buAutoNum type="arabicPeriod"/>
            </a:pPr>
            <a:r>
              <a:rPr lang="en-US"/>
              <a:t>There is a Quality Improvement/Quality Assurance policy/plan.		</a:t>
            </a:r>
          </a:p>
          <a:p>
            <a:pPr marL="231775" indent="-231775">
              <a:buClr>
                <a:schemeClr val="accent2"/>
              </a:buClr>
              <a:buFont typeface="+mj-lt"/>
              <a:buAutoNum type="arabicPeriod"/>
            </a:pPr>
            <a:r>
              <a:rPr lang="en-US">
                <a:solidFill>
                  <a:srgbClr val="FF0000"/>
                </a:solidFill>
              </a:rPr>
              <a:t>The Quality Improvement/Quality Assurance policy/plan is reviewed/updated annually.</a:t>
            </a:r>
          </a:p>
          <a:p>
            <a:pPr marL="231775" indent="-231775">
              <a:buClr>
                <a:schemeClr val="accent2"/>
              </a:buClr>
              <a:buFont typeface="+mj-lt"/>
              <a:buAutoNum type="arabicPeriod"/>
            </a:pPr>
            <a:r>
              <a:rPr lang="en-US"/>
              <a:t>There is evidence the Quality Improvement meetings are held according to the agency’s policy.							</a:t>
            </a:r>
          </a:p>
          <a:p>
            <a:pPr marL="231775" indent="-231775">
              <a:buClr>
                <a:schemeClr val="accent2"/>
              </a:buClr>
              <a:buFont typeface="+mj-lt"/>
              <a:buAutoNum type="arabicPeriod"/>
            </a:pPr>
            <a:r>
              <a:rPr lang="en-US"/>
              <a:t>There is evidence that the program evaluates the degree to which it is meeting its goals and objectives. </a:t>
            </a:r>
          </a:p>
          <a:p>
            <a:pPr marL="231775" indent="-231775">
              <a:buClr>
                <a:schemeClr val="accent2"/>
              </a:buClr>
              <a:buFont typeface="+mj-lt"/>
              <a:buAutoNum type="arabicPeriod"/>
            </a:pPr>
            <a:r>
              <a:rPr lang="en-US"/>
              <a:t>There is evidence of Pre and Post tests/surveys. </a:t>
            </a:r>
          </a:p>
          <a:p>
            <a:pPr marL="231775" indent="-231775">
              <a:buClr>
                <a:schemeClr val="accent2"/>
              </a:buClr>
              <a:buFont typeface="+mj-lt"/>
              <a:buAutoNum type="arabicPeriod"/>
            </a:pPr>
            <a:r>
              <a:rPr lang="en-US"/>
              <a:t>If services are offered virtually, there is evidence of a teleservices policy to assure that the use of telecommunication/virtual modalities are in accordance with applicable laws. </a:t>
            </a:r>
          </a:p>
          <a:p>
            <a:pPr marL="231775" indent="-231775">
              <a:buClr>
                <a:schemeClr val="accent2"/>
              </a:buClr>
              <a:buFont typeface="+mj-lt"/>
              <a:buAutoNum type="arabicPeriod"/>
            </a:pPr>
            <a:r>
              <a:rPr lang="en-US"/>
              <a:t>If staff are working remotely, there is evidence of a policy to ensure that staff are aware if their responsibilities and expectations while not in the office.</a:t>
            </a:r>
          </a:p>
          <a:p>
            <a:endParaRPr lang="en-US"/>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124132" y="1846052"/>
            <a:ext cx="4551033"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7124132" y="2308553"/>
            <a:ext cx="4844956" cy="4378850"/>
          </a:xfrm>
        </p:spPr>
        <p:txBody>
          <a:bodyPr>
            <a:normAutofit fontScale="77500" lnSpcReduction="20000"/>
          </a:bodyPr>
          <a:lstStyle/>
          <a:p>
            <a:pPr marL="231775" indent="-231775">
              <a:buClr>
                <a:schemeClr val="accent2"/>
              </a:buClr>
              <a:buFont typeface="+mj-lt"/>
              <a:buAutoNum type="arabicPeriod"/>
            </a:pPr>
            <a:r>
              <a:rPr lang="en-US" dirty="0"/>
              <a:t>Quality Improvement/Quality Assurance policy/plan	</a:t>
            </a:r>
          </a:p>
          <a:p>
            <a:pPr marL="231775" indent="-231775">
              <a:buClr>
                <a:schemeClr val="accent2"/>
              </a:buClr>
              <a:buFont typeface="+mj-lt"/>
              <a:buAutoNum type="arabicPeriod"/>
            </a:pPr>
            <a:r>
              <a:rPr lang="en-US" dirty="0">
                <a:solidFill>
                  <a:srgbClr val="FF0000"/>
                </a:solidFill>
              </a:rPr>
              <a:t>Signed and dated policy, meeting minutes when it was reviewed/approved</a:t>
            </a:r>
            <a:r>
              <a:rPr lang="en-US" dirty="0"/>
              <a:t>	 	</a:t>
            </a:r>
          </a:p>
          <a:p>
            <a:pPr marL="231775" indent="-231775">
              <a:buClr>
                <a:schemeClr val="accent2"/>
              </a:buClr>
              <a:buFont typeface="+mj-lt"/>
              <a:buAutoNum type="arabicPeriod"/>
            </a:pPr>
            <a:r>
              <a:rPr lang="en-US" dirty="0"/>
              <a:t>Quality meeting minutes for the quarter reviewed (can be incorporated into other meetings if the minutes include a quality section)</a:t>
            </a:r>
          </a:p>
          <a:p>
            <a:pPr marL="231775" indent="-231775">
              <a:buClr>
                <a:schemeClr val="accent2"/>
              </a:buClr>
              <a:buFont typeface="+mj-lt"/>
              <a:buAutoNum type="arabicPeriod"/>
            </a:pPr>
            <a:r>
              <a:rPr lang="en-US" dirty="0"/>
              <a:t>Meeting minutes, Quarterly Reports, other quality reports </a:t>
            </a:r>
          </a:p>
          <a:p>
            <a:pPr marL="231775" indent="-231775">
              <a:buClr>
                <a:schemeClr val="accent2"/>
              </a:buClr>
              <a:buFont typeface="+mj-lt"/>
              <a:buAutoNum type="arabicPeriod"/>
            </a:pPr>
            <a:r>
              <a:rPr lang="en-US" dirty="0"/>
              <a:t>Examples of tests/surveys (can be redacted) </a:t>
            </a:r>
          </a:p>
          <a:p>
            <a:pPr marL="231775" indent="-231775">
              <a:buClr>
                <a:schemeClr val="accent2"/>
              </a:buClr>
              <a:buFont typeface="+mj-lt"/>
              <a:buAutoNum type="arabicPeriod"/>
            </a:pPr>
            <a:r>
              <a:rPr lang="en-US" dirty="0"/>
              <a:t>Teleservices/telehealth/virtual services policy, how remote/virtual services are provided 							</a:t>
            </a:r>
          </a:p>
          <a:p>
            <a:pPr marL="231775" indent="-231775">
              <a:buClr>
                <a:schemeClr val="accent2"/>
              </a:buClr>
              <a:buFont typeface="+mj-lt"/>
              <a:buAutoNum type="arabicPeriod"/>
            </a:pPr>
            <a:r>
              <a:rPr lang="en-US" dirty="0"/>
              <a:t>Remote/telecommuting/virtual work policy, staff expectations when not working in the office or community </a:t>
            </a:r>
          </a:p>
        </p:txBody>
      </p:sp>
    </p:spTree>
    <p:extLst>
      <p:ext uri="{BB962C8B-B14F-4D97-AF65-F5344CB8AC3E}">
        <p14:creationId xmlns:p14="http://schemas.microsoft.com/office/powerpoint/2010/main" val="2443557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94D1-7960-4B29-ABA1-1026767C0077}"/>
              </a:ext>
            </a:extLst>
          </p:cNvPr>
          <p:cNvSpPr>
            <a:spLocks noGrp="1"/>
          </p:cNvSpPr>
          <p:nvPr>
            <p:ph type="title"/>
          </p:nvPr>
        </p:nvSpPr>
        <p:spPr>
          <a:xfrm>
            <a:off x="516835" y="286603"/>
            <a:ext cx="10638845" cy="1450757"/>
          </a:xfrm>
        </p:spPr>
        <p:txBody>
          <a:bodyPr/>
          <a:lstStyle/>
          <a:p>
            <a:pPr algn="ctr"/>
            <a:r>
              <a:rPr lang="en-US"/>
              <a:t>Outreach Services/Care Coordination</a:t>
            </a:r>
          </a:p>
        </p:txBody>
      </p:sp>
      <p:sp>
        <p:nvSpPr>
          <p:cNvPr id="10" name="Text Placeholder 9">
            <a:extLst>
              <a:ext uri="{FF2B5EF4-FFF2-40B4-BE49-F238E27FC236}">
                <a16:creationId xmlns:a16="http://schemas.microsoft.com/office/drawing/2014/main" id="{9A7A8DB4-507F-48C4-85FD-5622161DFA57}"/>
              </a:ext>
            </a:extLst>
          </p:cNvPr>
          <p:cNvSpPr>
            <a:spLocks noGrp="1"/>
          </p:cNvSpPr>
          <p:nvPr>
            <p:ph type="body" idx="1"/>
          </p:nvPr>
        </p:nvSpPr>
        <p:spPr>
          <a:xfrm>
            <a:off x="516835" y="1846052"/>
            <a:ext cx="5518205" cy="353809"/>
          </a:xfrm>
        </p:spPr>
        <p:txBody>
          <a:bodyPr>
            <a:normAutofit lnSpcReduction="10000"/>
          </a:bodyPr>
          <a:lstStyle/>
          <a:p>
            <a:r>
              <a:rPr lang="en-US" b="1"/>
              <a:t>Standards</a:t>
            </a:r>
          </a:p>
        </p:txBody>
      </p:sp>
      <p:sp>
        <p:nvSpPr>
          <p:cNvPr id="8" name="Content Placeholder 7">
            <a:extLst>
              <a:ext uri="{FF2B5EF4-FFF2-40B4-BE49-F238E27FC236}">
                <a16:creationId xmlns:a16="http://schemas.microsoft.com/office/drawing/2014/main" id="{C8A17B6A-2DAD-4BFE-95FF-646CBFB04DA4}"/>
              </a:ext>
            </a:extLst>
          </p:cNvPr>
          <p:cNvSpPr>
            <a:spLocks noGrp="1"/>
          </p:cNvSpPr>
          <p:nvPr>
            <p:ph sz="half" idx="2"/>
          </p:nvPr>
        </p:nvSpPr>
        <p:spPr>
          <a:xfrm>
            <a:off x="516836" y="2308552"/>
            <a:ext cx="6184215" cy="4549447"/>
          </a:xfrm>
        </p:spPr>
        <p:txBody>
          <a:bodyPr>
            <a:normAutofit fontScale="92500" lnSpcReduction="10000"/>
          </a:bodyPr>
          <a:lstStyle/>
          <a:p>
            <a:pPr marL="231775" indent="-231775">
              <a:buClr>
                <a:schemeClr val="accent2"/>
              </a:buClr>
              <a:buFont typeface="+mj-lt"/>
              <a:buAutoNum type="arabicPeriod"/>
            </a:pPr>
            <a:r>
              <a:rPr lang="en-US"/>
              <a:t>There is evidence of collaborative relationships that are documented by formal agreements (i.e., Memorandums of Agreement or Understanding).</a:t>
            </a:r>
          </a:p>
          <a:p>
            <a:pPr marL="231775" indent="-231775">
              <a:buClr>
                <a:schemeClr val="accent2"/>
              </a:buClr>
              <a:buFont typeface="+mj-lt"/>
              <a:buAutoNum type="arabicPeriod"/>
            </a:pPr>
            <a:r>
              <a:rPr lang="en-US"/>
              <a:t>There is evidence of coordination and collaboration with other coalitions.</a:t>
            </a:r>
          </a:p>
          <a:p>
            <a:pPr marL="231775" indent="-231775">
              <a:buClr>
                <a:schemeClr val="accent2"/>
              </a:buClr>
              <a:buFont typeface="+mj-lt"/>
              <a:buAutoNum type="arabicPeriod"/>
            </a:pPr>
            <a:r>
              <a:rPr lang="en-US"/>
              <a:t>There is evidence of coordination of resources and activities with other primary prevention providers, such as local health departments, community collaboratives, and MDHHS's prevention programs for women, children and families, and older adults. </a:t>
            </a:r>
          </a:p>
          <a:p>
            <a:pPr marL="231775" indent="-231775">
              <a:buClr>
                <a:schemeClr val="accent2"/>
              </a:buClr>
              <a:buFont typeface="+mj-lt"/>
              <a:buAutoNum type="arabicPeriod"/>
            </a:pPr>
            <a:r>
              <a:rPr lang="en-US">
                <a:solidFill>
                  <a:srgbClr val="FF0000"/>
                </a:solidFill>
              </a:rPr>
              <a:t>There is evidence the services provided are based on a formal local needs assessment.</a:t>
            </a:r>
          </a:p>
          <a:p>
            <a:pPr marL="231775" indent="-231775">
              <a:buClr>
                <a:schemeClr val="accent2"/>
              </a:buClr>
              <a:buFont typeface="+mj-lt"/>
              <a:buAutoNum type="arabicPeriod"/>
            </a:pPr>
            <a:r>
              <a:rPr lang="en-US"/>
              <a:t>If applicable, there is evidence of SYNAR tobacco prevention activity.</a:t>
            </a:r>
          </a:p>
        </p:txBody>
      </p:sp>
      <p:sp>
        <p:nvSpPr>
          <p:cNvPr id="11" name="Text Placeholder 10">
            <a:extLst>
              <a:ext uri="{FF2B5EF4-FFF2-40B4-BE49-F238E27FC236}">
                <a16:creationId xmlns:a16="http://schemas.microsoft.com/office/drawing/2014/main" id="{1C0E83D4-A6E0-42E5-BCB9-116918FD131A}"/>
              </a:ext>
            </a:extLst>
          </p:cNvPr>
          <p:cNvSpPr>
            <a:spLocks noGrp="1"/>
          </p:cNvSpPr>
          <p:nvPr>
            <p:ph type="body" sz="quarter" idx="3"/>
          </p:nvPr>
        </p:nvSpPr>
        <p:spPr>
          <a:xfrm>
            <a:off x="7124132" y="1846052"/>
            <a:ext cx="4551032" cy="462501"/>
          </a:xfrm>
        </p:spPr>
        <p:txBody>
          <a:bodyPr>
            <a:normAutofit lnSpcReduction="10000"/>
          </a:bodyPr>
          <a:lstStyle/>
          <a:p>
            <a:r>
              <a:rPr lang="en-US" b="1"/>
              <a:t>Documentation Examples </a:t>
            </a:r>
          </a:p>
        </p:txBody>
      </p:sp>
      <p:sp>
        <p:nvSpPr>
          <p:cNvPr id="12" name="Content Placeholder 11">
            <a:extLst>
              <a:ext uri="{FF2B5EF4-FFF2-40B4-BE49-F238E27FC236}">
                <a16:creationId xmlns:a16="http://schemas.microsoft.com/office/drawing/2014/main" id="{B05CE786-88BA-4A7B-8ADC-ABB1767B2088}"/>
              </a:ext>
            </a:extLst>
          </p:cNvPr>
          <p:cNvSpPr>
            <a:spLocks noGrp="1"/>
          </p:cNvSpPr>
          <p:nvPr>
            <p:ph sz="quarter" idx="4"/>
          </p:nvPr>
        </p:nvSpPr>
        <p:spPr>
          <a:xfrm>
            <a:off x="6864824" y="2308553"/>
            <a:ext cx="5104264" cy="4012734"/>
          </a:xfrm>
        </p:spPr>
        <p:txBody>
          <a:bodyPr>
            <a:normAutofit fontScale="92500" lnSpcReduction="10000"/>
          </a:bodyPr>
          <a:lstStyle/>
          <a:p>
            <a:pPr marL="231775" indent="-231775">
              <a:buClr>
                <a:schemeClr val="accent2"/>
              </a:buClr>
              <a:buFont typeface="+mj-lt"/>
              <a:buAutoNum type="arabicPeriod"/>
            </a:pPr>
            <a:r>
              <a:rPr lang="en-US"/>
              <a:t>Memorandums of Agreement or Understanding (MOA/U), contracts, (must be signed by both parties)	</a:t>
            </a:r>
          </a:p>
          <a:p>
            <a:pPr marL="231775" indent="-231775">
              <a:buClr>
                <a:schemeClr val="accent2"/>
              </a:buClr>
              <a:buFont typeface="+mj-lt"/>
              <a:buAutoNum type="arabicPeriod"/>
            </a:pPr>
            <a:r>
              <a:rPr lang="en-US"/>
              <a:t>Meeting agendas/minutes, flyers of joint activities/events, MOA/U</a:t>
            </a:r>
          </a:p>
          <a:p>
            <a:pPr marL="231775" indent="-231775">
              <a:buClr>
                <a:schemeClr val="accent2"/>
              </a:buClr>
              <a:buFont typeface="+mj-lt"/>
              <a:buAutoNum type="arabicPeriod"/>
            </a:pPr>
            <a:r>
              <a:rPr lang="en-US"/>
              <a:t>Flyers of joint activities/events, resource guides, referral forms, MOA/U (Department of Human Services, Housing, Michigan Rehabilitative Service, Work First, etc.)				</a:t>
            </a:r>
          </a:p>
          <a:p>
            <a:pPr marL="231775" indent="-231775">
              <a:buClr>
                <a:schemeClr val="accent2"/>
              </a:buClr>
              <a:buFont typeface="+mj-lt"/>
              <a:buAutoNum type="arabicPeriod"/>
            </a:pPr>
            <a:r>
              <a:rPr lang="en-US">
                <a:solidFill>
                  <a:srgbClr val="FF0000"/>
                </a:solidFill>
              </a:rPr>
              <a:t>Formal Needs Assessment 	</a:t>
            </a:r>
            <a:r>
              <a:rPr lang="en-US"/>
              <a:t>						</a:t>
            </a:r>
          </a:p>
          <a:p>
            <a:pPr marL="231775" indent="-231775">
              <a:buClr>
                <a:schemeClr val="accent2"/>
              </a:buClr>
              <a:buFont typeface="+mj-lt"/>
              <a:buAutoNum type="arabicPeriod"/>
            </a:pPr>
            <a:r>
              <a:rPr lang="en-US"/>
              <a:t>MRL list, vendor education, compliance checks</a:t>
            </a:r>
          </a:p>
          <a:p>
            <a:pPr marL="231775" indent="-231775">
              <a:buClr>
                <a:schemeClr val="accent2"/>
              </a:buClr>
              <a:buFont typeface="+mj-lt"/>
              <a:buAutoNum type="arabicPeriod"/>
            </a:pPr>
            <a:endParaRPr lang="en-US"/>
          </a:p>
          <a:p>
            <a:pPr marL="231775" indent="-231775">
              <a:buClr>
                <a:schemeClr val="accent2"/>
              </a:buClr>
              <a:buFont typeface="+mj-lt"/>
              <a:buAutoNum type="arabicPeriod"/>
            </a:pPr>
            <a:endParaRPr lang="en-US"/>
          </a:p>
        </p:txBody>
      </p:sp>
    </p:spTree>
    <p:extLst>
      <p:ext uri="{BB962C8B-B14F-4D97-AF65-F5344CB8AC3E}">
        <p14:creationId xmlns:p14="http://schemas.microsoft.com/office/powerpoint/2010/main" val="91511000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5E374516EA29D4B805F37E6F2890FAF" ma:contentTypeVersion="8" ma:contentTypeDescription="Create a new document." ma:contentTypeScope="" ma:versionID="fdab87e70eef714dfe8b63109bce158c">
  <xsd:schema xmlns:xsd="http://www.w3.org/2001/XMLSchema" xmlns:xs="http://www.w3.org/2001/XMLSchema" xmlns:p="http://schemas.microsoft.com/office/2006/metadata/properties" xmlns:ns3="3e6a440a-a0c1-49c3-8805-4f7e5bc3cfa9" targetNamespace="http://schemas.microsoft.com/office/2006/metadata/properties" ma:root="true" ma:fieldsID="d9aa09c314418bec502990ff0c0a54b5" ns3:_="">
    <xsd:import namespace="3e6a440a-a0c1-49c3-8805-4f7e5bc3cfa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6a440a-a0c1-49c3-8805-4f7e5bc3cf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3BE763-C0C0-4098-930B-87A0ED2BDE1C}">
  <ds:schemaRefs>
    <ds:schemaRef ds:uri="3e6a440a-a0c1-49c3-8805-4f7e5bc3cfa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A177AC0-90EF-4E43-AEE4-400B45DB77BF}">
  <ds:schemaRefs>
    <ds:schemaRef ds:uri="3e6a440a-a0c1-49c3-8805-4f7e5bc3cfa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53B2638-453B-4E82-A33F-C668B27878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2</TotalTime>
  <Words>3715</Words>
  <Application>Microsoft Office PowerPoint</Application>
  <PresentationFormat>Widescreen</PresentationFormat>
  <Paragraphs>375</Paragraphs>
  <Slides>25</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Retrospect</vt:lpstr>
      <vt:lpstr>FY2024 Prevention Review Audit Tool</vt:lpstr>
      <vt:lpstr>Program and Employee Operations </vt:lpstr>
      <vt:lpstr>Program and Employee Operations </vt:lpstr>
      <vt:lpstr>Prevention Plan</vt:lpstr>
      <vt:lpstr>Prevention Plan Examples</vt:lpstr>
      <vt:lpstr>Prevention Plan Examples </vt:lpstr>
      <vt:lpstr>Prevention Plan Examples </vt:lpstr>
      <vt:lpstr>Quality Improvement</vt:lpstr>
      <vt:lpstr>Outreach Services/Care Coordination</vt:lpstr>
      <vt:lpstr>Record Keeping</vt:lpstr>
      <vt:lpstr>Record Keeping</vt:lpstr>
      <vt:lpstr>Individual Records</vt:lpstr>
      <vt:lpstr>Cultural Competency</vt:lpstr>
      <vt:lpstr>Limited English Proficiency (LEP)</vt:lpstr>
      <vt:lpstr>Emergency Preparedness Plan</vt:lpstr>
      <vt:lpstr>Confidentiality</vt:lpstr>
      <vt:lpstr>Communicable Diseases</vt:lpstr>
      <vt:lpstr>Recipient Rights</vt:lpstr>
      <vt:lpstr>Recipient Rights</vt:lpstr>
      <vt:lpstr>Charitable Choice</vt:lpstr>
      <vt:lpstr>The Golden Thread </vt:lpstr>
      <vt:lpstr>Staff: Initial Qualifications</vt:lpstr>
      <vt:lpstr>Staff: Ongoing Job Qualifications</vt:lpstr>
      <vt:lpstr>Staff: Required Trainings</vt:lpstr>
      <vt:lpstr>Staff: Required Trainings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FY2023 Prevention Review Audit Tool</dc:title>
  <dc:creator>Tiffany Thisse</dc:creator>
  <cp:lastModifiedBy>Tiffany Thisse</cp:lastModifiedBy>
  <cp:revision>1</cp:revision>
  <dcterms:created xsi:type="dcterms:W3CDTF">2022-12-12T19:08:51Z</dcterms:created>
  <dcterms:modified xsi:type="dcterms:W3CDTF">2024-01-09T19:33:11Z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0x010100A5E374516EA29D4B805F37E6F2890FAF</vt:lpwstr>
  </property>
</Properties>
</file>